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258" r:id="rId3"/>
    <p:sldId id="260" r:id="rId4"/>
    <p:sldId id="261" r:id="rId5"/>
    <p:sldId id="265" r:id="rId6"/>
    <p:sldId id="266" r:id="rId7"/>
    <p:sldId id="267" r:id="rId8"/>
    <p:sldId id="269" r:id="rId9"/>
    <p:sldId id="270" r:id="rId10"/>
    <p:sldId id="272" r:id="rId11"/>
    <p:sldId id="273" r:id="rId12"/>
    <p:sldId id="274" r:id="rId13"/>
    <p:sldId id="275" r:id="rId14"/>
    <p:sldId id="277" r:id="rId15"/>
    <p:sldId id="278" r:id="rId16"/>
    <p:sldId id="279" r:id="rId17"/>
    <p:sldId id="280" r:id="rId18"/>
    <p:sldId id="28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1-01-07T02:07:09.080"/>
    </inkml:context>
    <inkml:brush xml:id="br0">
      <inkml:brushProperty name="width" value="0.04667" units="cm"/>
      <inkml:brushProperty name="height" value="0.04667" units="cm"/>
      <inkml:brushProperty name="color" value="#ED1C24"/>
      <inkml:brushProperty name="fitToCurve" value="1"/>
    </inkml:brush>
  </inkml:definitions>
  <inkml:trace contextRef="#ctx0" brushRef="#br0">-8508 5593,'-4'5,"0"-5,-3 5,7 0,-8-5,1 5,3 0,-4-5,1 5,0 0,3 0,-8-5,5 0,3 0,-3 5,-1-1,8-4,-7 6,-1-6,5 5,-1 5,-8-10,5 9,3-3,-3-6,-1 10,8-10,-4 4,4-4,-3 0,-1 0,4 5,-4-5,1 5,-1 0,-4 6,-3-2,7-4,-3 5,3-5,-4 0,5-1,-1 2,4-1,-7 0,3-5,0 9,0-4,0 1,1-2,-1 2,0 3,1-9,-1 10,0-5,0 1,4-6,-4 4,1 1,3 5,-4-5,4-5,-7 5,7 5,-4-5,0 0,4 5,-4-5,0-1,1 6,3-4,0 3,-4 6,0-9,4-2,0 6,-3 10,3-10,0-5,0 5,0-5,0 5,0-5,0 0,3-5,-3 5,4 4,-4-9,4 6,-1-6,-3 4,4-4,0 6,-4-1,8-5,-1 9,-3-9,-1 0,1 5,0-5,4 5,-5 1,5-6,-5 4,5 1,0 0,-1 0,0 0,1 0,0 5,3-10,-8 10,1-5,4-5,-4 10,-1-10,1 0,0 10,-1-10,1 4,0 2,0-1,3 4,-7-9,4 10,0-10,-1 6,1 3,0-4,0 5,0-5,-4 0,3 5,1-5,-4 0,4 5,-1-6,1 2,-4 9,4-6,0-3,-4 4,0-6,0-4,4 10,-4 0,3-4,-3-2,0 6,4 0,-4-5,0 4,4 2,-1-1,-3-1,0 1,4 5,-4-15,0 5,0 5,0-10,4 10,-4-5,0 0,0 0,0 5,0-5,0 0,0 0,0-5,0 10,0-10,4 10,-4-6,4 7,-1-11,-3 10,4-1,0-3,-4-2,3 2,1-2,-4 6,4-10,0 10,0-10,-4 6,3-6,-3 4,4-4,-4 5,4-5,-1 5,-3 0,4-5,-4 0,4 5,-4-5</inkml:trace>
  <inkml:trace contextRef="#ctx0" brushRef="#br0" timeOffset="1">-9441 7716,'3'0,"1"0,0 0,4 0,-5 0,1 0,0 0,-4 0,3 0,-3 0,4 0,0 0,0 0,3 0,-3 0,0 0,3 0,5 0,-9 0,1 0,0 0,-1 0,1 0,0 0,4 0,-1 0,-3 0,11 0,-4 0,-4 0,-3 0,8 0,-1 0,-4 0,1 0,3 0,0-4,4 4,0 0,0 0,0 0,-3 0,-1 0,0 0,-3 0,-1 0,0 0,5 0,-5 0,8 0,-3 0,-1 0,4 0,-8 0,4 0,-7 0,4 0,-1 0,-3 0,3 0,5 0,-6 0,6 0,3 0,-4 0,-3 0,3 0,0 0,-3 0,-1 0,4 0,1 0,6 0,-6 0,-1 0,0 0,0 0,4 0,-3 0,2 0,2 0,-5 0,0 0,0 0,0 0,1 0,-5 0,-3 0,3 0,-7 0,4 0,-4 0,4 0</inkml:trace>
  <inkml:trace contextRef="#ctx0" brushRef="#br0" timeOffset="2">-9445 7712,'0'-6,"0"-3,0 4,0-1,0 2,4-6,-1 5,1-5,-4 0,0 5,4 0,-4 0,4 0,3-10,-3 11,0-2,-1-4,1 5,4-4,-4-1,3 0,0 0,1 0,0-5,-8 15,11-10,-4 0,-3 5,4-5,-1 5,4-10,-3 11,-1-6,1 4,-5 1,5-4,0 4,-5 0,5-1,-1-8,-3 14,4-10,-1 0,0 0,-3 5,8 0,-9 0,1 0,7-5,-7 5,4 0,-1 0,-3-4,3 3,1-4,-4 6,7-6,-11 5,7-6,1 7,-4-6,7 0,-4 0,-3 6,4-7,-1 6,4-9,-3 8,3-4,-4-4,5 9,-1-10,-7 10,3-5,-3 10,0-5,3-5,1 5,-5 0,1 0,0 0,3 0,0-10,1 11,-1-7,1 7,-1-7,1 7,-1-6,-3 10,3-10,-3-5,0 15,4-10,-1 5,0-5,9 0,-13 6,5-2,-1 1,1 0,-4 0,3 1,4-7,1 7,-9-7,5 7,3-6,-7 5,3-1,1 2,-1-6,-3 5,7-5,-3 5,-8 0,7 0,5 0,-5-5,0 5,1-5,7 0,-8 1,-3 4,4-1,-4 2,3-6,-3 5,3 0,-3 0,7 0,-3-5,-5 5,9 0,-8-5,-1 10,-3-5,4 0,0 5,-4-4,7-2,-7 1,0 5,4-5,-4 0,4 1,-4 4,4-5,-1 5,-3-6,0 6,0-4,4-2,-4 6,4-4,-4 4,7-10,-7 10,4-5,0 0,0-1,-4 6,3-4,-3 4,4-5,-4 5,4-5,-1 0,-3 5,4 0,-4-5,8 5,-8 0,4-5</inkml:trace>
</inkml:ink>
</file>

<file path=ppt/ink/ink10.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1-01-07T02:07:09.078"/>
    </inkml:context>
    <inkml:brush xml:id="br0">
      <inkml:brushProperty name="width" value="0.04667" units="cm"/>
      <inkml:brushProperty name="height" value="0.04667" units="cm"/>
      <inkml:brushProperty name="color" value="#ED1C24"/>
      <inkml:brushProperty name="fitToCurve" value="1"/>
    </inkml:brush>
  </inkml:definitions>
  <inkml:trace contextRef="#ctx0" brushRef="#br0">0 693,'0'0,"11"0,-2 0,-9 0,10 0,1 0,-11-13,9 13,-9 0,10 0,1-13,-2 0,1 13,1-13,-11 13,9 0,-9-13,21-1,-21 14,9 0,1-12,1-1,-2 13,-9-14,10 14,1 0,-2-12,-9 12,21-14,-21 14,9-13,12 0,-21 13,19-13,-19 13,11-13,-2 0,1 13,-10 0,11-26,-2 26,1-14,1 14,-11-13,9 13,1 0,10-12,-20 12,10 0,-10-14,11 14,-11 0,9-13,2 13,-11 0,10 0,-10 0,9-13,2 0,-1 13,10-13,-10 0,-1 13,-9 0,11-13,-1 0,10 13,-10-14,-10 2,9 12,12-27,-12 27,2-13,-11 0,19 13,2-13,-21 13,9-13,2 13,-1-13,-10 13,9-13,2 0,-1 13,10-14,-20 2,10 12,0-14,0 1,0 0,0 0,0 13,0-13,0 13,0-13,-10 13,10-13,0 0,0 13,0-13,0 13,-10-14,10 14,-10 0,10-12,0 12,10 0,0 0,0 0,-10 0,0 0,0 0,0 0,0 0,0 0,0 0,0 0,0 0,0 0,0 0,-10 0,10 0,0 0,0 0,0 0,-10 0,20 0,-20 0,10 0,-10 0,10 0,0 0,0 0,0 0,0 0,-10 0,10 0,10 0,-20 0,10 0,0 0,0 0,10 12,-10-12,0 0,-10 0,10 0,-10 0,10 0,0 0,0 14,0-14,-10 0,10 0,0 13,0-13,-10 13,10-13,-10 13,10 0,0-13,-10 13,10 0,0 0,0-13,-10 13,10-13,-10 14,10-14,-10 12,11 2,-2-14,-9 13,10 0,-10-13,0 26,0-26,0 13,0 0,0 0,0 0,0-13,0 14,0-2,0 2,0-14,0 13,0 13,0-26,0 13,0-13,0 26,0 1,0-27,0 25,0-25,0 14,0-14,0 12,-10 2,10-1,-9 0,-2 0,11-13,-10 13,0 14,10-27,0 12,-10-12,0 14,10-1,-10-13,0 12,10-12,-10 14,0-14,10 13,0 0,-10-13,0 13</inkml:trace>
  <inkml:trace contextRef="#ctx0" brushRef="#br0" timeOffset="1">11 719,'9'-12,"1"12,-10 0,20 0,-10 0,1 0,-2 0,21 0,-20 0,1 0,-2 0,21 0,-20 0,1 0,8 0,1 0,-20 0,10 0,10 0,-20 0,10 0,1 0,-2 0,12 0,-12 0,1 0,1 0,8 0,-8 0,-2 0,12 0,-1 0,-1 0,-8 0,8 0,2 0,-1 0,-1 0,-8 0,8 0,-8 0,8 0,-8 0,19 0,-20 0,10 0,-1 0,-8 0,-1 0,-1 0,2 0,-1 0,0 0,0 0,0 0,0 0,-10 0,20 0,-20 0,10 0,10 0,0 0,-10 0,0 0,10 0,10 0,-20 0,10 0,0 0,-10 0,10 0,-10 0,10 0,0 0,0 0,10-14,-10 14,0 0,0 0,-10 0,10 0,0 0,-10 0,10 0,-10 0,10 0,-10 0,0 0,0 0,-10 0,20 0,-10 0,0 0,0 0,-10 0,10 0,-10 0</inkml:trace>
</inkml:ink>
</file>

<file path=ppt/ink/ink11.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1-01-07T02:07:09.105"/>
    </inkml:context>
    <inkml:brush xml:id="br0">
      <inkml:brushProperty name="width" value="0.04667" units="cm"/>
      <inkml:brushProperty name="height" value="0.04667" units="cm"/>
      <inkml:brushProperty name="color" value="#ED1C24"/>
      <inkml:brushProperty name="fitToCurve" value="1"/>
    </inkml:brush>
  </inkml:definitions>
  <inkml:trace contextRef="#ctx0" brushRef="#br0">106 19,'-8'0,"8"0,-7 0,-1 0,8 0,-7 0,7 0,-8 0,8 0,-7 0,-1 11,8-11,-7 10,7-10,0 9,0-9,-8 10,8 1,-7-11,7 9,0-9,-8 10,8-10,-7 20,7-20,0 10,0-10,0 10,0 0,-8 0,1-10,7 10,0 0,0-10,0 9,0-9,0 11,0-11,0 10,0-1,0-9,0 10,0-10,0 11,0-11,0 19,0-9,0-10,0 20,7-20,-7 10,0 0,8 0,-8 0,7 0,1 10,-8-20,7 10,-7-10,0 9,8-9,-8 10,0 1,0-11,0 9,7-9,-7 10,8 0,-8 10,7-10,8 0,-15 0,8 0,-8 0,7-10,1 20,-8-20,7 10,1-1,-1-9,-7 10,0 1,0-11,8 9,-8-9,7 10,-7 0,8 0,-1 10,1-20,-8 10,7 0,1 0,-8 0,7-10,-7 20,8-20,-1 10,-7-1,8 1,-8-10,15 20,-15-10,7-10,-7 20,15-10,-7 0,-1 0,-7 0,15-10,-7 10,-1-10,-7 10,8-1,-1-9,1 11,-8-11,7 10,8-1,-15 1,8-10,-8 11,15-2,-15 1,15-10,-8 10,-7 0,15-10,-15 10,8-10,-1 10,1 0,-1-10,-7 10,8-10,-8 0,15 10,-15-10,15 0,-15 0,7 10,8-10,0 9,-15-9,15 11,-15-11,8 0,7 10,-15-10,7 0,1 0,0 0,0 0,-1 9,0-9,9 0,-9 0,0 0,1 0,0 0,-1 0,8 0,-7 0,-8 0,7 0,-7 0,7 0,1-9,0-1,-8 10,7-11,-7 11,0-9,0-1,7 10,-7-10,8-10,0 20,-8-10,0 10,0-10,0 0,7 0,-7 0,0 1,0-2,0 11,0-10,0 1,0-12,0 12,0 9,0-10,0 0,-7 0,7 0,-8 0,8 0,-8 10,8-10,-7 0,0 0,7 10,-8-9,8-2,-8 11,1-10,7 10,-7-9,7 9,-8-21,8 21,-8-9,1-21,7 30,-7-10,-1 10,8-20,-8 10,8 0,-7 0,0 10,7-9,-8-2,8 1,-8 10,1-19,7 19,-7-11,7 2,-8-1,0-10,8 20,-8-10,1 0,7 0,-8 0,1 0,-1 0,8 1,-7-2,7 1,-8 1,1-1,-1-1,8 2,-7 9,-1-10,1 0,7 10,-8-10,1 0,7 10,-8-10,1 0,-1 0,8 10,-7-10,-1 0,1 1,7 9,-8-11,8 11,-7-10,7 10,-15-9,0-12,7 21,1-9,7 9,-8 0,8-10,-7 0,-1 10,8-10,-7 0,7 10,-8-10,1 10,-1-10,-7 0,8 0,-8 10,7 0,1-10,-1 1,1 9,-1-11,1 1,7 1,-8 9,1 0,7-10,-8-1,-7 11,15-9,-15-1,15 10,-7 0,7 0,-8 0,1 0,-1 0,8 0,-7 0,7 0,-8 0,1 0,-1 0,8 0,-7 0,-8 10,15-10,-15 0,15 0,-8 0</inkml:trace>
</inkml:ink>
</file>

<file path=ppt/ink/ink12.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1-01-07T02:07:09.106"/>
    </inkml:context>
    <inkml:brush xml:id="br0">
      <inkml:brushProperty name="width" value="0.04667" units="cm"/>
      <inkml:brushProperty name="height" value="0.04667" units="cm"/>
      <inkml:brushProperty name="color" value="#ED1C24"/>
      <inkml:brushProperty name="fitToCurve" value="1"/>
    </inkml:brush>
  </inkml:definitions>
  <inkml:trace contextRef="#ctx0" brushRef="#br0">188 0,'0'0,"-8"11,8-11,-7 9,-1-9,8 10,-7-10,0 20,7-20,-7 20,7-20,0 10,-8-10,8 9,-7 2,-1-1,8-10,-7 9,-1 1,8 1,-7-11,-1 19,8-9,-7 10,-1-20,8 10,-8 0,1-10,7 9,-8 12,1-21,7 9,-8 12,8-21,-7 19,-1-9,8 0,-7 10,7-20,-8 10,8-1,0 2,0-11,-7 10,7-10,0 9,0-9,0 10,0 0,0-10,0 10,0 0,0-10,0 10,0 0,7-10,-7 10,8-10,-8 10,7-10,1 0,-1 10,-7-10,8 0,-8 0,7 0,1 0,-1 0,-7 0,16 0,-16 0,7 0,-7 0,8 0,-8 0,15-10,-8 0,1 0,-8 0,7 10,-7-10,8 10,-1-10,-7 0,0 10,0-10,7 10,-7-10,0 10,0-9,0-1,7 10,-7-11,8 11,-8-19,7 9,1 10,-8-10,7 0,-7 10,8-10,-8-20,0 30,7-10,-7 10,8-9,-8 9,7-10,-7-1,9 11,-2-9,8-11,-15 20,8-10,-1 0,1 10,-1-20,1 20,-8-9,7 9,-7-11,0 1,0 10,8-9,-8 9,0-10,0 10,0-11,0 2,0 9,0-10,0 10,0-10,0 10,0-10,-8 0,1 10,7-10,-8 10,8-10,-7 10,7 0,-8 0,1 0,7 0,-8 0,8 0,-15 0,15 0,-7 0,7 0,-9 0,9 0,-15 0,15 10,-7-10,-1 0,1 0,7 0</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1-01-07T02:07:09.083"/>
    </inkml:context>
    <inkml:brush xml:id="br0">
      <inkml:brushProperty name="width" value="0.04667" units="cm"/>
      <inkml:brushProperty name="height" value="0.04667" units="cm"/>
      <inkml:brushProperty name="color" value="#ED1C24"/>
      <inkml:brushProperty name="fitToCurve" value="1"/>
    </inkml:brush>
  </inkml:definitions>
  <inkml:trace contextRef="#ctx0" brushRef="#br0">-1308 984,'3'-10,"-3"10,8-9,-1-2,5-3,-9 3,1 7,7-6,-7 5,0 0,-4 5,4-5,-4 0,7-5,-7 5,4 5,0-5,-4 0,3 0,1 5,0-5,-4 0,4 1,-1 4,1-11,4 7,-5-7,5 11,-8-4,4 4,7-6,-11 6,4 0,-1-4,1 4,0 0,0 0,-4 0,7 0,-3 0,3 0,-3 0,4 4,-1 2,-3-2,3 7,1-7,-4 1,3 5,-3-5,0 5,-1 0,1-5,0 5,0-5,-1 0,-3 10,0-15,0 9,4 2,-4-1,0-1,0-9,0 10,0 1,0-7,0-4,0 10,0-5,0 0,0 0,0 0,0 0,0 0,0 0,0 0,0 4,0-3,0-1,0-1,0-4,-4 11,1-7,3 2,0 3,-4-3,4-2,-4 1,0 0,4 0,-3 5,3-10,-4 10,0-10,4 5,0 0,-4 0,4-5,-3 5,-1 0,0 5,0-6,4-4,-3 11,-1-7,4 7,-4-1,0-1,1 1,-1-5,0 5,4-5,0 0,-4 5,1-5,-1 5,0 0,0-5,4 0,-3 5,3-5,-4-1,4 7,-4-1,0 5,1-6,3-9,-4 10,4 0,0 5,0-10,-4 5,4-5,0 5,-4 0,4-5,-3 5,3-5,0-1,-4 6,4-5,-4 1,4-2,0 1,-4 10,1-15,3 5,-4 5,4-5,0 0,-4 5,4-5,-4 0,4 0,0-1,-3 2,3-1,-4-1,4 2,-4-6,0 9,4-3,-3-2,3-4,-4 5,0-5,0 10,1-5,-1 5,0-5,4 0,-4-5,4 5,-3-5,3 0,-8 0,4 10,1-10,-1 5,0-5,0 0,-3 5,7-5,-4 0,0 0,1 0,-5 0,4 0,1 0,-5 0,4 0,1 0,-1 0,0 0,0 0,1 0,3 0,-4 0,4 0,-4 0,0-5,1 0,3 5,-8-10,4 0,1 5,-1-5,-4 1,8 3,-7-3,3-2,4 7,-4-6,-3-5,7 10,-4 0,0-5,4 5,-3-5,-1 5,4-5,-4 5,0-10,1 0,3 11,0-6,-4-1,4 2,0-1,0 5,0-5,0 5,0-5,0-5,0 10,0 0,0-5,0 10,0-9,0 3,0-3,0 3,4 2,-1-7,-3 2,0 3,4-3,0 4,0-5,-1 5,-3-5,4 0,0 5,-4-5,7 0,1-5,-4 5,3-9,-7 8,4 7,3-6,-7-5,4 10,0-5,0 0,-1-10,1 10,0 5,0-5,-1 1,-3 9,0-10,4-1,0 7,-4-6,4 0,-1 0,-3 5,4-5,0 5,-4 0,4 1,-1 4,-3-6,0 1,4 1,0 4,-4-6,7 6,-3-5,0 5,0-4,-1 4,1 0,0-6</inkml:trace>
  <inkml:trace contextRef="#ctx0" brushRef="#br0" timeOffset="1">-480 126,'0'5,"4"-10,-4 5,4-5,-4 5,3-5,1 0,4 5,-5-5,2 5,-2-5,-3 5,4 0,-4 0,7-5,1 0,-8 5,3 0,1-5,0 5,0-5,3 1,-2 4,1-6,-2 6,0-5,0 5,-1 0,1-4,-4 4,8-6,-5 6,1 0,0 0,-4 0,4 0,-4-4,7 4,-3 0,4 0,-1-5,0 5,-3 0,4-6,-4 6,3 0,-3-4,-1 4,5 0,-4 0,-1-5,1 5,4-5,0 5,-5 0,4 0,2 0,-3 0,-2 0,0 0,3 0,5-5,-5 5,1 0,3 0,-3 0,3-5,-4 5,5 0,-9 0,5 0,-8 0,3 0,2 0,-2 0,4 0,1 0,-1 0,-2 0,2 0,0-5,4 5,-3 0,-1 0,-3 0,4 0,-1 0,-3 0,0 0,-1 0,5 0,-4-5,0 5,3 0,0-5,-3 5,0 0,4 0,-5 0,1 0,0 0,-4 0,8 0,-8 0,3 0,-3 0,4 0,3 5,-7 0,4 0,-4 0,0 0,0-5,0 5,0-5,0 5,0-5,0 10,0-10,0 5,-4-5,1 10,3-10,-8 4,8 1,-3 1,-2-2,5-4,-3 10,-5-5,5 0,-5 5,4 0,-3 0,7-10,-4 5,-7 5,7-5,0-1,-3 2,7-1,-4-1,-4-4,5 6,0-6,-6 9,6-9,-1 6,-4-2,2 1,1 1,-2-2,3-4,-4 5,5 5,-1-10,4 0,-8 0,1 0,-1 5,1-5,0 0,-1 5,-3 0,3-5,-3 5,7 0,-3 0,3-5,0 0,-3 5,4-5,-6 5,2 0,-1 0,5-5,-9 0,5 5,4-1,-2-4,-2 6,3-1,0-5,-3 0,4 10,-5-10,4 5,0-5,-3 0,7 4,-4-4,-4 6,5-6,-1 0,0 4,4-4,-7 5,-1 1,4-6,-7 9,4-4,-1 0,8-5,-7 5,3-5,0 0,-3 10,7-10,-3 0,-6 10,6-10,-5 5,8-5,-4 5,-2 0,6-5,-5 0,1 5,-3-5,-1 5,5 0,-5-1,1-4,7 0,-8 0,4 6,4-6,-3 0,-1 5,-3-5,3 0,4 0,-8 0,4 0,1 0,3 0,-4 0,0 0,0 0,4 0,-3 0,-1 0,0 0,0 0,-3 0,3 0,4 0,-4 0,1 0,3 0,-3 0,3-5,-9 5,9-6,-3 6,-1 0,4-4,-4-1,0 5,4 0,-3-10,0 10,-2-10,-2 5,7 0,-4-5,1 5,3 0,-5-5,5 5,-3 1,3-2,-4 1,4 1,0-2,0 2,0-1,0 5,0-10,0 10,0-5,0-1,0 6,0-4,4-1,-4 0,3 0,2-5,-2 5,1 0,-1 0,1 0,1-5,-2 5,0 0,5-4,-4 3,-1 1,6 1,-3-6,6 5,-9-1,12-3,0-1,4-5,-4 0,0 10,-4-5,-3 0,-1 10,-7 0,4-5</inkml:trace>
  <inkml:trace contextRef="#ctx0" brushRef="#br0" timeOffset="2">-806 1729,'0'4,"0"2,-4 3,1 1,3 1,-4-7,0 11,4-10,-7 20,3-15,0 5,4-5,0-1,0-3,-4-1,4 5,0-1,-3 1,3 5,0-10,0 5,0 0,0 0,0 5,0-5,0-5,0 4,0 2,0-1,0-1,0 1,0 1,0-7,0 6,3 0,-3-5,0 0,4 5,-4 0,0-5,4 5,-4-10,0 9,4 2,-4-7,0 2,3 3,-3-9,4 10,0-5,-4 5,4 0,-1-5,-3 5,0-5,4 0,-4 5,0 4,0-14,0 11,0-11,0 4,0 7,4-7,-4 2,0 3,0-9,0 6,0-2,0 1,4 0,-4-5,3 5,-3 0,4-5,-4 5,0-5,0 5,0-5,0 5,0 0,0-5,0 5,0 5,0-5,0 0,0 4,0 2,0-7,0 7,0-7,0 2,0-2,0 7,0-2,0-9,0 15,0-5,8 5,-8 0,0-10,0 0,3 5,-3-1,0-3,0-1,0 5,0-6,0 1,0 5,0-5,0 5,4 0,0 0,0 5,-4-15,0 10,3-5,2 0,-5 5,0 5,0-10,0 5,3-1,-3-3,0 3,4-4,-1 10,-3-15,8 15,-8-10,7 10,-3-1,4 1,-5-9,6 9,-6-11,4 1,-7 1,0-2,4-4,-4 5,4-5,-4 5,3-5,1 5,0 1,-4-6,3 0,1 0,0 0,0 0,0 0,-4 0,3 0,-3 0,8-11,-8 11,3 0,9-5,-12 0,3 1,5-7,-4 7,4-2,-5-3,1 9,-1-10,1-1,-4 7,5-1,-2 0,-3 0,0-5,0 5,0 0,0 5,0-5,0-5,0 5,0-5,0 5,0-5,0 1,0 3,0-3,0 3,0-3,0 3,0-3,0 4,-3-10,3 10,-5 0,1-5,4-5,0 10,-3 0,3-5,-4 1,4-1,0-1,0 7,-3-7,3-3,-5-1,5 5,0 5,0 0,0-5,0-5,0 11,0-7,0 1,-3 1,3-1,0-5,0 5,0 0,0 5,-4-5,4 5,0-5,0 0,0 5,0-10,0 6,0 3,0-9,0 15,0-9,0 3,0 2,0-6,0 5,0-5,0 0,0 5,0 0,0-5,0 6,0-2,0-9,0 6,0-1,0-1,0 2,0-6,0 5,0 0,0 0,0 5,0 0,0-5,0 0,0-5,0 6,0-6,0 5,0 0,0 0,0-5,0 5,0-15,0 6,0 4,0 0,0 9,0 2,0-1,-4-10,4 5,-4 5,1 0,3-5,0 5,-4 0,4 0,-4 0,0-5,4 5,-3 1,-1 4,4-6,-4 1,4 5,-3-4,-1 4,4-6,-4 2,0 4,0 0,1-5,-1-1,0 6,4 0,-3-4,3-1,-4 5,0-5,0 0,1 5,3 0,-3-5,-2 5,5 0,-4-5,1 5,3 0,-8-5,8 5,-4 0,1-5,-1 5,-4 0,8 0,-3 0,3 0,-4-5,4 5,-3 0,-2 0,5 0,-3 0,3 5,-4-5,4 5,-4-5,0 5,4-5,-3 5,-1 0,4-5,0 5,-4-5,0 5,4-5,-3 5,-1-1,4 2,0-6,-4 5,4-1,-4 2</inkml:trace>
  <inkml:trace contextRef="#ctx0" brushRef="#br0" timeOffset="3">-881 776,'0'0,"5"0,-2 0,0-5,1 5,0 0,0 0,-4 0,3 0,1-5,0 5,-4 0,4 0,-4 0,3 0,-3 0,8 0,-4 0,-4 0,7 0,-7 0,4 0,3 5,-7-5,4 5,0 0,0-5,-4 5,3 0,-3 0,8-1,-8-4,4 6,-4-1,3-1,1-4,-4 10,0-10,4 5,-4 5,4-10,-1 11,-3-2,0-4,0 0,0 5,0-5,0 0,0 5,0-5,0 0,0 5,0-5,0-5,0 10,0-10,0 9,0-3,0 9,0-15,0 9,0-3,0 3,0-4,0 0,0 0,0 5,0-5,0 0,0 5,0-1,0 2,0-7,0 2,0 9,0-6,0-3,0 3,0-4,0 10,0-10,0 5,0-5,0 5,0-5,0 0,0 4,0 2,0-1,0-5,0-1,0 6,0 1,0-2,0 1,0-10,0 10,0 0,0-5,0 0,0 0,0 5,0-5,0 4,-3-3,3-6,-4 9,4-3,0-6,-8 9,8-3,0-2,-3 7,-5-2,8-4,-4 5,1-5,3 0,-4 5,0-10,0 5,4 0,-3 0,-1-5,4 5,0 0,-4 0,0-1,4-4,-3 6,3-1,-4-5,0 4,4-4,-4 6,4-6,-3 5,3-5,-4 0,0 0,0 4,4-4,-3 0,3 0,-8 0,4 0,1 0,3 0,-3 0,-2 0,5 0,-4 0,1 0,-5 0,4 0,4 0,-7 0,7 0,-4-4,0-1,1-1,-1 2,1-7,-2 7,2-6,-1 0,0 0,0 0,4 0,-3 0,3 5,-4 0,0-10,0 5,4 6,-3-7,-1 2,0-1,4-5,0 15,-3-10,3 0,-4 0,4-5,-4 5,4 0,0 1,0-6,0 5,0-1,0 2,0 4,0-5,0-5,0 0,0 0,0 6,0-6,0-6,0 6,0 1,4 4,0-5,-4 5,0 0,3-5,1 5,-4 1,0 3,4-3,-1-6,-3 10,0-5,8 0,-8 5,0 0,0 0,0 0,4 0,-4 5,0-5,3 0,-3 0,4-5,0 5,-4 1,4-7,-1 7,-3-2,5 6,-2-9,-3 9,0-6,4 2,-4-1,7 5,-7 0,4-5,0 5,-4-5,3 5,1 0,-4 0,4 0,-4 0,4 0,-4 0,3 0,1 0,-4 0,5 0,-2 0,-3 0,7 0,-7 0,4 0,-4 0</inkml:trace>
</inkml:ink>
</file>

<file path=ppt/ink/ink3.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1-01-07T02:07:09.087"/>
    </inkml:context>
    <inkml:brush xml:id="br0">
      <inkml:brushProperty name="width" value="0.04667" units="cm"/>
      <inkml:brushProperty name="height" value="0.04667" units="cm"/>
      <inkml:brushProperty name="color" value="#ED1C24"/>
      <inkml:brushProperty name="fitToCurve" value="1"/>
    </inkml:brush>
  </inkml:definitions>
  <inkml:trace contextRef="#ctx0" brushRef="#br0">-212 221,'0'-6,"0"2,0 4,0-5,0 0,4 0,-4-5,3 5,5-5,-4 5,-1 0,-3-5,4 5,0 0,-4 1,4-2,-1-3,-3 9,0-6,4 2,-4-1,4 5,-4-6,4 2,-1-1,1 0,0 0,0-5,-4 10,7-5,-7 0,4 0,0 0,-1 5,-3-5,4 0,0 5,0-5,-4 5,3-5,1 0,0 5,3-4,-3-2,4 6,3-5,-7 1,-1 4,5-6,-8 6,4 0,3 0,-3 0,0 0,-1 0,9 0,-9 0,1 0,0 0,3 0,-3 0,0 0,3 0,-7 0,4 0,4 6,-5-6,5 4,-4 1,-4-5,7 10,-7-10,8 5,-5 0,1 0,-4-5,4 5,3 0,-3 5,-1-10,-3 10,8-5,-8 0,8 5,-8-10,4 5,-4-5,7 10,-3-5,0-1,-4 2,0-2,0-4,0 5,0 5,0-5,0 0,0 0,0 0,0 0,0 0,0 0,0 0,0-5,0 10,0-5,0 0,0 5,0 0,0-1,0-3,-4 3,4-3,-4-2,0 1,4 5,-3-10,3 5,0 0,-4 0,4-5,-4 5,0 5,4-10,-3 10,-2-5,5-5,-3 10,-1-5,4 0,-3 0,3-5,-4 10,-4-5,8 5,-3-10,-1 5,0 5,0-6,1 2,-1-1,0-1,4 2,-7-2,7 7,-8-2,8-9,-7 10,7-5,-4 0,0 5,0-10,4 5,-3-5,3 10,-4-5,0-5,0 10,1 0,3-10,-4 5,4 0,-4-1,0 2,4-1,-3-1,3-4,-4 10,4-10,-4 11,0-7,1 1,-1 10,0-15,4 5,-4 5,1-5,3 0,-4 0,0 0,4 5,0-10,-4 5,1 5,3-1,-4-3,0 3,0 1,4-10,-7 11,7-11,0 4,-4 6,0-5,1 5,3-5,0-5,-4 9,4-3,-4-2,4 7,-4-7,4 1,-3 0,3 5,0-10,0 5,0 0,-4 0,4-5,0 10,0-5,0 0,0 0,0 5,0 5,0-11,0 2,-4 3,4-3,0-6,0 4,0-4,0 11,0-11,-4 4,1 6,3-10,0 5,0-5,0 10,-4 0,4-10,-4 5,4 0,-4 0,4-5,-3 5,-1 0,4-5,-4 5,0 0,1-1,3-4,-4 0,4 0,-4 0,4 0,-4 0,1 0,3 0,-4 0,4 0,-4 0,4 0,-4 0,1 0,3 0,-4 0,4 0,-4 0,4 0,-3 0,-1 0,4 0,-4 0,0-4,0 4,1-5,-1 5,0-5,1 0,-1 5,-4-5,8 0,-4 5,1-5,-1 5,4-5,-4 0,4 5,-4-5,4 5,-3-5,-1 5,4-10,-4 10,4-5,-4 5,1-9,3 3,-4 1,0-5,4 10,0-4,0-1,-4-1,4 2,0 4,0-11,0 7,-3-1,3 0,-3 0,3 0,0 5,-5-5,5 0,0 0,0 5,0-5,0 5,0-5,-4-5,4 10,0-5,0 5,0-5,0 0,0 5,0-4,0-7,0 11,0-4,0 4,0-6,0 6,0-4,0-1</inkml:trace>
  <inkml:trace contextRef="#ctx0" brushRef="#br0" timeOffset="1">-208 206,'0'0,"-4"9,4-9,-4 6,1-6,3 5,0-5,0 4,-4 2,4-6,-4 5,4-5,0 4,-4-4,4 6,-4-2,4 1,-3-5,3 6</inkml:trace>
  <inkml:trace contextRef="#ctx0" brushRef="#br0" timeOffset="2">-740 2378,'-5'11,"5"-7,0 2,-3-6,3 5,0-1,0-4,0 6,0-6,0 4,0 1,0 1,0 3,0 1,0 0,0-5,0 5,0 0,0 0,0 0,0-5,0 0,0 5,0-5,0 10,0-5,3-5,-3 5,0-1,0-3,5 3,-2 1,-3 0,0-5,4 10,-4-5,0-5,4 5,0 0,-4-1,0-3,3 3,-3 1,0-5,4 1,-4 8,3-4,2-5,-2 5,-3-5,4 0,-4 0,4 0,-1 0,1 0,-4 0,0-5,0 10,4-10,-4 5,8-1,-8 2,3-6,1 5,0-5,-4 0,3 4,5-4,-4 6,0-2,-1-4,1 0,3 0,-7 0,4 0,0 0,0 0,0 0,-1 0,1 0,0 0,-1 0,1 0,-1 0,2 0,-1 0,-1 0,-3 0,8 0,-8 0,4 0,-1 0,0-10,6 6,-6-1,4-1,-7 6,5-4,-2-1,0-5,2 10,-2-10,-3 0,4-5,3 0,-7 5,0-4,5-1,-5 5,0 5,3-10,0 5,-3 5,0-5,5 0,-5 5,0-5,0 0,0 0,0-4,0-1,0 5,0-1,0 2,0-1,-5 0,2 0,0-10,3 20,0-5,0 0,-5-5,-2 0,7 5,-4 0,1 0,-2-5,2 10,0-10,3 5,-5 1,2-2,3 2,-4 4,4-5,-7-1,2-9,2 15,0-4,-1-6,-4 5,8 0,-7 0,7 0,-8 0,8 5,-4-10,1 10,-1-5,0 0,4 5,-3-5,-5 0,0 0,5 1,-1-2,0 6,4 0,-3-5,3 5,-4 0,4 0,-4 0,0 0,4 0,-4 0,4 0,-3 0,3 0,-4 0,0 0,1 0,3 0,-4 0,0 5,4-5,-4 0,4 6,-4-6,4 0,-3 4,3-4,-4 0,0 5,4-5,-3 5,3-5,-5 5,5-5,-3 5,-1 0,4-5,-3 5,3-5,-4 10,0-5,4 0,-4 0,4 0,-3 0,-2 4,5-9,0 6,-3-1</inkml:trace>
</inkml:ink>
</file>

<file path=ppt/ink/ink4.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1-01-07T02:07:09.090"/>
    </inkml:context>
    <inkml:brush xml:id="br0">
      <inkml:brushProperty name="width" value="0.04667" units="cm"/>
      <inkml:brushProperty name="height" value="0.04667" units="cm"/>
      <inkml:brushProperty name="color" value="#ED1C24"/>
      <inkml:brushProperty name="fitToCurve" value="1"/>
    </inkml:brush>
  </inkml:definitions>
  <inkml:trace contextRef="#ctx0" brushRef="#br0">-584 599,'0'5,"0"0,0-1,-8 7,5-7,-8 7,6 3,2-9,-4 5,3-5,4-5,-5 10,2-5,-1 0,4 0,-7 0,7 0,-4 0,1 5,-6 0,6-4,-1 3,1-3,3-2,-4-4,0 5,4 0,-3 0,-5 5,8-5,0 0,-11 5,11-10,-4 5,4 0,0 0,-7 5,7-6,0-4,-5 11,2-7,3 2,0-1,-3-1,3 6,-5-5,5-5,0 10,0 0,-3-5,3 0,0 5,0-5,-4 0,4 0,0 5,0-5,0 0,0 4,0-3,0 3,0 2,0-7,0 2,0-2,0 7,0-7,0 6,0-10,0 5,0 0,0 5,0-10,0 5,0 5,4-5,-4 0,0 5,0-10,0 5,3 5,-3-5,5-1,-2 2,-3-1,3-5,-3 4,5-4,-2 6,-3-6,4 4,3 1,-7-5,8 0,-8 0,3 6,2-6,-2 0,5 0,-1 0,-4 0,6 0,-6 0,4 0,1 0,-5 0,2 0,2 0,0 0,-2 0,-2 0,5 0,-5 0,-3 0,3 0,-3 0,8 0,-4-6,0 1,-1 5,5-10,-4 10,3-9,-7 9,4-10,3 10,-2-5,2-1,4-3,-8 4,5-10,0 10,-5 0,5-5,-5 5,5-5,-5 5,2-4,-2 9,1-6,3-3,-2 3,1 2,-6-1,5-1,2 2,-7-1,3 5,-3-6,4 2,0-1,3 0,-7 5,5-5,-5 5,7-5,-7 5,7-10,-3 5,-1-5,2 10,-2-10,5 0,-8 10,7-5,-7 1,4-2,-1-3,2 9,-5-6,3 2,-3-1,0 5,3-6,-3 2,5-1,-5-1,3 6,1-9,-4 4,3 0,1 0,-4 5,5-15,-2 10,0 0,-3 0,5-5,-2 5,-3 0,4-10,-4 15,3-14,1 8,-4-4,4 0,-4 10,3-10,1 5,0-5,0 0,-4-5,4 11,-4-2,3-3,-3 3,0 2,0-1,4-5,-4 0,0 5,4-5,-4 5,0 0,0 0,0 0,3-5,-3 0,0 5,5-5,-5 5,0-5,0 1,0 3,3-9,-3 11,0-1,4-10,-4 15,0-10,0 0,0 5,4-5,-4 0,0 5,0 1,0-7,3 11,-3-4,0-6,0 5,4-1,-4-3,0 3,0-3,0 4,0 0,0 5,0-5,0 0,0 5,0-5,0 5,0-5,0 5,0-5,-4 0,1 5,3 0,-4 0,-3 0,2 0,2 0,-1 0,0 0,-3 0,3 0,-4 0,5 5,-1-5,0 0,4 0,-7 0,7 0,-3 5,-5-5,8 0,-8 0,1 5,3 0,-7 0,3 0,1 0,-5 5,6-6,-2 2,4-1,0-5,1 4,-1 2,1-6,-6 9,6-9,-1 10,-3-5,3 1,1-2,-6 1,2 5,0-5,7-5,-7 5,7 0,-8 0,5 0,-2 0,-2 5,7-10,-7 10,2-10,2 9,-1-9,4 6,-4-6,1 5,-1-5,0 10,1-10,-1 9,1-3,-6-2,9 1,-7 1,7-2,-3-4,-1 10,0-5,1 0,3 5,-5-10,2 10,-1-5,0 0,4 0,-3 0,-2 0,5 0,-3-1,0 2,3-1,0-5,-8 10,8-5,-3-1,3-4,0 6</inkml:trace>
</inkml:ink>
</file>

<file path=ppt/ink/ink5.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1-01-07T02:07:09.091"/>
    </inkml:context>
    <inkml:brush xml:id="br0">
      <inkml:brushProperty name="width" value="0.04667" units="cm"/>
      <inkml:brushProperty name="height" value="0.04667" units="cm"/>
      <inkml:brushProperty name="color" value="#ED1C24"/>
      <inkml:brushProperty name="fitToCurve" value="1"/>
    </inkml:brush>
  </inkml:definitions>
  <inkml:trace contextRef="#ctx0" brushRef="#br0">-3083 5343,'-4'5,"1"-5,-1 6,4-6,-4 4</inkml:trace>
  <inkml:trace contextRef="#ctx0" brushRef="#br0" timeOffset="1">-3102 5373,'-3'-5,"-1"5,4 0,-4 0,4 0,-4 0,4 0,-3 0,-1 0,4 0,-4 0,4 0,-4 0,4 0,-7 0,7 0,-4 0,4 0,-4 0,1 0,3 0,-4 0,4 0,-4 0,4 0,-4 0,1 0,-1 0,-4 0,8 0,-7 0,7 0,-4 0,4 0,-4 0,4 0,-3 0,-1 0,0 0,4 0,-4 0,1 5,-1-5,4 0,-4 0,0 0,-3 5,3-5,-3 0,7 0,-4 0,4 0,-8 5,8-5,-3 0,-5 5,8-5,-4 0,1 0,3 0,-4 0,4 4,-8-4,8 0,-3 0,3 6,-4-6,4 0,-8 5,8-5,-3 5,3-5,-4 5,4-5,-4 0,0 4,1-4,3 5,-4-5,0 6,0-2,4-4,-3 6,-1-6,-4 0,8 4,-3-4,3 5,-4-5,4 0,-8 5,8-5,-3 5,-5 0,8-5,-4 5,1-5,-1 5,0 0,0-5,4 5,-3-5,3 0,-8 5,4-5,4 5,-7-5,3 5,0 0,1-5,3 4,-4-4,0 0,4 6,-4-6,-7 5,11 0,-4-5,1 5,3-5,-4 0,0 0,4 4,-4-4,4 0,-3 0,3 5,-4-5,0 6,0-6,1 4,-1 2,4-6,-4 5,0-5,1 4,-1 1,4-5,-4 5,0-5,-3 5,7 1,-4-6,0 4,1-4,3 5,-4-5,4 5,-4 0,0-5,1 5,3-5,-8 5,8-5,-4 9,-3-3,3-1,0 0,1 0,-1-5,0 5,-3-1,3 2,-4-2,5 2,-1-1,4-5,-8 0,1 4,7-4,-8 0,5 10,-1-10,0 0,0 5,4-5,-3 0,-1 6,0-6,-3 4,3-4,4 0,-8 5,8-5,-3 0,3 0,-8 0,4 5,1-5,-9 5,9 0,-1 0,-4-5,5 5,-1-5,-4 0,5 5,-1 0,-4-5,5 0,-1 10,-7-10,7 0,0 5,0-5,-3 5,3-1,0-4,4 0,-7 6,3-6,0 4,1 2,-1-6,0 0,0 0,4 5,-7-5,3 4,0 1,-7-5,7 10,1-4,-5-6,4 4,-3 1,7-5,-4 5,-3-5,-1 10,4-5,1-5,-1 0,0 5,0-5,1 10,-5-10,4 5,1 0,-1-5,0 0,0 0,4 5,-3-5,-1 5,4-5,-4 0,-3 4,3-4,0 6,0-1,-3 0,3 0,-3-5,-1 9,4-3,-3-6,-1 4,5 2,-1-6,0 4,0-4,4 0,-3 0,-1 0,0 0,0 0,4 5,-3-5,-1 0,4 0,-4 0,4 0,-4 0,1 0,-1 0,4 0,-4 0,0 0,1 0,3 0,-4 0,4 0,-4 0,4 0,-4 0,1 0,-5 5,8-5,-4 0,4 5,-3-5,3-5,0 0,0 0,0 5,0-4,0-2,0 2,0-2,3 1,-3-4,4 4,-4 0,4-5,-4 10,0-10,4 5,-4 0,0 0,3 5,-3-10,4 0,0 5,-4 0,4 0,-1 1,-3-6,4 10,-4-6,4 1,0 1,-4-1,3 5,-3-10,8 0,-4 5,-1-5,1 5,0 0,3-5,-7 5,4 0,0 0,0 0,-4-4,7 3,-3-4,3 1,-7 4,8-1,-4-4,3 6,-7-6,8 0,-8 4,3 6,1-4,-4-1,4-5,-4 5,4 0,3-4,-7 3,4 1,-4 5,7-10,-7 6,4-1,0-1,0 2,-1-7,1 7,0-6,0 5,-1-1,1 2,-4-6,4 5,0-5,-1 5,1-5,-4 5,4 0,3-9,-7 14,4-10,-4 10,4-6,0-8,-1 9,1 0,-4-1,4-3,0 4,-4 5,0-5,3 0,-3 0,4-5,0 5,-4-5,4 0,-1 0,1 6,-4-7,4 7,0-1,-4-5,3 0,1-5,-4 5,4 0,0-5,-4 5,0 6,0-2,0 1,0 0,0 0,0 1,3-1,-3-5,0 4,0 2,0-6,0 5,0 0,0-1,0 6,-3-4,-1 4,-4 10,8-5,-3-5,-1 10,4-10,-4 9,4-9,0 6,-4-6,1 4,3-4,-4 11,4-11,-4 4,0 1,4 0,-3-5,3 5,-4 1,0-2,4-4,-7 10,7-5,-4 5,0-5,-3 0,7 5,-8 0,4-1,1-3,-1-2,-4 7,5-2,-1-9,0 10,0 0,-3-5,7 0,-8 0,8 0,-3 0,-5 0,4 5,4-10,-3 5,-1 0,0 0,4-5,-4 5,-3 5,7-5,-4-5,0 5,1 0,-5-1,4-4,1 11,-1-11,0 0,0 4,1-4,-5 10,8-10,-4 5,-3 0,-1 0,5 0,-1 0,0 0,-3 5,-1-5,1 0,3 0,-4 0,1 5,-1-10,-3 10,7-5,-3-5,-1 9,-3-3,11-6,-4 0,1 4,-5-4,1 6,7-1,-8-5,4 4,1-4,-5 5,4 0,1-5,-1 0,-4 5,5 1,-5-6,4 0,-3 0,3 4,-3-4,-1 10,4-10,1 0,-5 5,-3 0,3 0,5 0,-5-1,-3 2,7-1,-3 0,3 0,0-5,-3 9,3-3,-4-6,5 4,-1-4,4 6,-8-1,8-5,-7 4,3-4,0 5,1 0,-1-5,0 11,-3-11,7 4,-4-4,0 5,-3 0,3-5,0 10,-3-10,3 5,0-5,0 0,1 5,-1-5,0 5,-3 0,3 0,-4 0,1 5,-1-6,-3 6,4 1,-1-11,-3 9,11-9,-11 10,3-4,4-6,1 9,-9-9,5 10,3-5,-3-5,-1 5,8 0,-7-5,3 5,0-5,-3 5,-1 0,1 0,3 0,-11 4,11-3,-3-1,3-5,0 5,0 0,-3-5,3 4,-3 1,-1-5,4 6,-3-2,3-4,0 0,1 0,-1 0,0 0,-3 6,-1-2,-3-4,3 0,-3 0,4 5,-1 0,1-5,-5 5,9-5,-1 0,-7 5,7-5,0 0,0 0,-7 0,4 0,-1 6,4-6,1 0,-1 9,0-9,4 0,-7 0,3 0,0 5,-3 0,-5-5,5 0,-4 5,3 0,-3-5,3 5,5-5,-1 0,0 0,0 0,1 0,3 0,-4 0,4 0</inkml:trace>
  <inkml:trace contextRef="#ctx0" brushRef="#br0" timeOffset="2">-4917 5988,'-3'0,"3"0,-4 0,4 0,-4 0,4 0,-4 0,1 0,3 0,-4 0,0 0,4 0,-4 0,1 0,-1 0,0 0,0 0,4 0,-3 0,-1 0,0 0,-3 0,3 0,0 0,-3 0,-1 0,4 0,-3 0,-1 0,1 0,3 0,0 0,-3 0,-1 0,8 0,-7 0,-1 0,5 0,-1 0,-4 0,8 0,-3 0,-1 0,-4 0,1 0,-1 0,1 0,-1 0,1 0,3 0,-3 0,-1 0,4 0,1 0,-9 0,9 0,-5 0,1 0,-1 0,-3 0,0 0,3 0,1 0,-1 0,1 0,-5 0,1 0,0 0,3 0,-3 0,0 0,0 0,3 0,1 0,-1 0,1 0,-1 0,1 0,-5 0,5 0,3 0,0 0,1 0,-1 0,0-5,4 0,-4 5,4-5,0 5,0-10,0 10,0-5,0-5,0 0,0 5,0 0,0 1,0 4,0-10,0 10,0-6,0 1,4-4,-4 4,0-6,8-3,-5 9,1 0,-4 0,4 0,0-5,3 5,-7 0,8-5,-5 6,5-2,-8 6,4-4,7-2,-4-3,1 4,3-5,-3 4,-5 2,5-1,3 0,-7 0,0 0,7 0,-4 0,-3 0,0 5,7-10,-11 10,11-10,-7 10,7-15,-7 15,0-5,3 5,-3-5,0 0,3 5,-3-4,0-1,-4 5,4-6,-1 2</inkml:trace>
  <inkml:trace contextRef="#ctx0" brushRef="#br0" timeOffset="3">-5742 6216,'0'-4,"0"-2,11-4,8 5,7 1,-15 4,12-5,-5-1,9 2,-9-6,-3 5,-3 0,-5 5,1 0,-1-5,-3 5,0-5,3 5,1 0,-1 0,4 0,4-6,-7 6,3 0,-3 0,3 0,-7 0,-4 0,3 0,1 0,0 0,-4 6,7-6,-7 0,4 0,0 5,0-5,-1 5,-3-5,4 5,-4 0,4-1,-4-4,0 6,4 4,-4-5,0-1,0 1,0 0,0 0,0 1,0-2,0 1,0 0,0 0,0-5,0 10,0-5,0-5,0 10,-4-5,0-5,4 10,-7-5,7 5,-4-6,-4 2,5 3,-5 2,8-7,-4-4,1 10,-1 0,0 0,0-10,4 5,-7 5,7-10,-4 10,0-5,-3 0,7 0,-4-1,-3 7,3-6,0 0,0-1,1 1,-1 1,0-2,0 2,1-6,-1 9,0-4,-3 5,3-4,0-2,0 1,1 0,-9 0,12 0,-7-5,3 10,-3-10,3 10,-4-5,1 0,3 0,-11 4,11-3,1-2,-5 7,4-11,-3 9,-4-4,7 0,0-5,0 10,-7-5,4 0,3 0,-4-5,1 10,3-5,0-5,-3 4,3-4,-3 11,-1-11,1 5,7-5,-8 5,4-5,1 0,-5 5,4-5,1 4,-9 2,9-2,-1-4,-4 6,5-1,-5-1,4 1,-3-5,7 5,-8 0,5-5,-1 6,-7-2,7-4,0 5,-7 5,7-10,0 5,-3 0,-1 0,8-5,-7 5,-1-5,1 5,3 0,-3 0,-1-5,4 5,-3 0,-4-1,7 6,-4-10,5 6,-1-1,0-5,4 0,-4 0,4 0,-7 0,3 4,0-4,1 5,-1-5,-4 6,5-6,-5 10,1-6,3-4,-4 10,5-5,-5-5,4 5,-3 0,3-5,0 5,1-5,-1 10,-4-5,8-5,-3 0,3 0,-4 5,4-5,-4 5,0-5,-3 5,7-1,-4-4,0 0,4 0,-3 6,-1-6,4 0,-4 5,4-5,-4 5,1-5,-1 5,-11 4,7-3,1 4,-1-10,1 9,3-4,-3-5,-5 5,9 0,-1-5,0 6,0-2,-3-4,3 5,-3 0,-1 5,1-5,3-5,-4 9,-10-3,14 4,-4-5,-10 14,10-13,1 3,-1-4,-3 0,11 0,-4-5,-7 10,11-10,-4 5,-3 0,7 0,-8 0,1 5,-5 5,1-10,7 5,-3 0,-1 0,1-1,3-4,-7 15,7-15,0 0,-3 10,-1-5,5-5,-9 10,9-6,-1-3,-4 4,5-5,-5 4,8-3,-7 4,7-6,-8 1,4 0,1 5,-5 0,1 0,3-5,0 5,0-5,1-1,-1 2,-7 4,7-1,0-4,-3 1,-1-2,1 7,3-7,-4 6,1-5,-4 5,-1-5,1 10,-8-1,12-8,-4 4,-4-5,15 0,-8-1,1 2,-1-2,-7 7,0-2,4 1,-4 0,4-10,3 10,4-10,-3 10,3-5,0-5</inkml:trace>
  <inkml:trace contextRef="#ctx0" brushRef="#br0" timeOffset="4">-8132 7565,'4'-9,"3"3,1-4,-1 5,1-4,-1 3,-3-4,7 6,-3-6,-4 5,3 0,-3-1,3-3,5-1,-12 10,7-10,4 5,-3-10,-4 15,7-14,0 9,-7-5,0 10,14-15,-14 10,4 0,-1-6,4 2,-3 4,3-10,8 0,-15 10,11-10,-8 11,1-6,3-1,0 2,0-11,4 5,-7 5,11-5,-12 5,-3 5,7 0,-3-5,-5 0,9 5,-5-10,-3 11,7-6,-7 5,7-10,-3 10,3-5,-7 0,7 0,-11 5,7 1,-3-2,7 1,-7 0,4 0,3-4,-4 3,1-4,-1 6,5-6,-5 5,1 0,-5-1,9 2,-1-6,-4 5,1 5,-1-10,1 10,-1-9,-3 9,4-6,-5 1,5 0,-1 5,-3 0,0-5,0 5,-1 0,1 0,0 0,-4 0,4 0,-1 0,1 0,0 0,-4 0,4 0,-1 0,-3 0,4 0,0 5,0-5,-4 5,3-5,5 11,-8-11,4 4,-1 1,1 0,-4 0,0 0,0 0,0 0,0 5,4 0,-4-5,0 4,0-3,0 4,0-5,0 4,0-4,0 10,0-5,0-5,0 0,0 10,0-10,0 0,0 0,0 9,0-4,0 1,0-7,0 1,0 0,0 0,0 1,0-2,0 1,0 0,0 10,0-15,0 5,0 5,0 0,0 0,4 0,-1 0,1-5,0-1,-4 1,4 1,-4-6,3 4,1-4,-4 6,4-6,-4 4,4-4,-4 0,3 0,1 0,-4 0,4 5,0-5,3 5,-3-5,0 0,-4 0,7 0,-7 5,4-5,-4 5,4-5,-4 5,7 0,-7-5,4 5,-4-5,4 5,-1 0,1 0,-4-5,4 10,-4-10,0 4,0 2,0-1,0 0,0 0,0-1,0 7,4-7,-1 2,-3-1,0-1,0 6,0-5,0-5,0 6,0-2,0-4,0 5,0 5,0-10,0 5,0 0,0-5,0 9,0-3,0-1,0 5,0-5,0-5,0 10,0-6,0 7,0-7,0 1,0-5,0 5,0 0,0-5,0 6,-3-2,3-4,0 5,0 0,0-5,-4 5,0-5,0 5,1-5,-1 0,4 0,-8 0,5 0,-1 5,-4-5,8 0,-3 0,3 0,-4 0,4 0,-8 0,5 0,-1 0,-4 0,5 0,-1 0,-4 0,5 0,3 0,-8 0,8 0,-4 0,1 0,-1 0,0 0,4 0,-4 0,-3 0,3 0,0 0,-7 0,4 0,3 0,-7 0,7 0,-7 0,3 0,1 0,-5 0,5 0,-4 0,7 0,-4 0,-3 0,7 0,-3 0,-1 0,1 0,-1 0,1 0,-1 0,5 0,-5 0,-3 0,3 0,1 0,-1 0,5 0,-9 0,5 0,-1 0,5 0,-5 0,4 0,1 0,-9 0,5 0,-1 0,-7 5,8-5,-1 0,1 0,-1 0,5 0,-9 0,5 0,-1 0,1 0,-1 0,-3 0,4 0,-5 0,5 0,3 0,0 0,-3 0,3 0,0 0,-7 0,7 0,1 0,-5 0,1 0,-1 0,4 0,-11 0,4 0,4 0,-5 0,5 0,-1 0,-3 0,0 0,0 0,-1 0,5 0,3 0,0 0,1 0,3 0,-4 0,-4 0,1 0,-4 0,-1 0,1 0,0 0,3 0,-3 0,7 0,-7 0,11 0,-7 0,-5 0,1 0,4 5,-1-5,8 0</inkml:trace>
</inkml:ink>
</file>

<file path=ppt/ink/ink6.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1-01-07T02:07:09.096"/>
    </inkml:context>
    <inkml:brush xml:id="br0">
      <inkml:brushProperty name="width" value="0.04667" units="cm"/>
      <inkml:brushProperty name="height" value="0.04667" units="cm"/>
      <inkml:brushProperty name="color" value="#ED1C24"/>
      <inkml:brushProperty name="fitToCurve" value="1"/>
    </inkml:brush>
  </inkml:definitions>
  <inkml:trace contextRef="#ctx0" brushRef="#br0">0 2247,'0'0,"0"0,4 0,-4 0,4 0,-4 0,3 0,1 0,0 0,0-5,-1 5,1-5,-4 5,8-5,-5 5,-3 0,8-5,-8 0,4 5,-4 0,3 0,1 0,-4 0,4 0,-4-5,7 5,-3 0,0-5,0 0,3 5,-7 0,4 0,3 0,-7 0,8-5,-4 5,3 0,-3-5,7 0,0 0,-4 5,-7 0,8-5,-5 5,5-4,-1-2,1 1,-1 5,-3-4,4-2,-1 6,1-5,-5 1,1 4,4-6,-5-3,1 9,4 0,-5 0,-3 0,8-6,-4 2,-1 4,1-5,0 0,0 5,-4 0,7-5,-7 0,8 5,-5-5,1 5,0-5,3 0,-3 5,0 0,3-5,1 0,-8 5,4-5,-1 5,-3-10,8 10,-4-5,-1 0,0 5,5-4,-8 4,7 0,-3-6,0 1,3 5,1-4,-4 4,3-6,1 1,-1 1,-3 4,0-6,3 2,1 4,-5 0,5-5,-4-1,-1 2,1 4,0-5,0 5,-1-5,1 0,0 5,0-5,-1 5,5 0,-4 0,-1 0,1 0,0-5,0 5,-4 0,3 0,1 0,0-5,3 5,-3 0,-4-5,4 5,0 0,-1-5,-3 5,8-5,-8 5,4-5,3 0,-7 5,3 0,1-5,0 0,-1 5,1 0,4-5,-8 1,3-2,1 1,0 5,-4-4,4 4,-4-6,3 6,-3-4,4-1,0 5,-4-6,4 6,-4-4,3-1,-3-1,4 6,0-4,-4 4,4-5,-4 0,3 0,-3 5,4-5,0 5,-4-5,11 0,-7 5,0 0,-1-5,1 5,0-5,-4 0,7 5,-3 0,0-5,-4 5,4-5,-1 5,1-5,4 0,-8 5,3-5,5 1,-8 4,7-6,-7 6,8-5,-4 5,-1 0,5 0,-1-4,1 4,-4 0,-1 0,1-6,-1 6,1 0,0-4,-1 4,1-5,0 5,3 0,-3 0,0 0,-4-6,4 6,-1 0,1 0,4-4,-8 4,7 0,1-5,-8 5,7-6,-3 2,0 4,-1 0,5-5,-4 0,-1 5,1-5,0 0,0 5,0 0,-1-5,1 0,0 5,0 0,3-5,-3 0,3 0,1 5,-1-5,-3 0,4 5,-5-5,5 0,-4 5,-1-5,1 1,4 4,-5-6,1 1,-4 5,7-4,-3 4,-1-6,5 2,-4-1,-1 5,5-6,-8 6,7-4,-7-1,4 5,0-6,3 2,1 4,3-5,0 0,-7 0,7 5,-3-5,-1 0,1 5,3-5,-7 0,3 5,8-10,-11 10,0-5,3 5,1-10,-1 5,1 5,-1-9,4 3,-7 6,-1-5,9 1,-9-2,1 2,4-1,-1-1,1 2,-1-1,1 0,-5 0,5 0,-1 0,1 0,-4 0,3 0,-3-5,3 10,1-10,-4 10,-1-5,5 0,-4 5,-1-4,1 4,0-6,0 1,7 1,-7-2,-1 1,5 5,-8-4,4 4,3-6,-7 2,8 4,-5-5,1-1,0 6,-4-4,3-1,1 0,-1 5,1-5,0 0,-4 5,7-10,-3 10,0-5,-4 5,4-10,-1 10,1-5,-4 0,4 0,-4 0,7-4,-7 9,4-11,0-4,-4 5,4 6,-4-1,0-1,3 2,-3-6,0 5,0-5,4 5,-4 5,4-10,0 5,-4 5,0-5,0 0,3 5,-3-5,4 0,-4 0,4 1,0 4,-4-6,3 1,-3 5,4-4,0 4,0-6,-4 6,7-9,1 9,-8-6,3 2,1-1,0 5,0-10,-1 10,1-5,0 0,3 0,-7 0,4 0,0 5,0-10,7 5,-11 0,4 1,3-2,-3 6,0-5,-4 1,7-2,-7 6,4-4,-4-1,4-1,-1 2,-3-1,0 0,3 0,-3 0,4 0,0 0,-4-5,4 5,-1 0,-3-5,4 5,0-4,-4 9,0-6,0 1,0 5,0-10,0 10,0-5,0 1,0-2,0 2,0 4,0-11,0 11,0-4,0-1,0 0,0 0,0 5,0-5,0 5,0-5,0 0,0 5,0-10,0 5,0 5,0-5,0 5,0-5,0 0,0 0,0 0,0 1,0 4,0-6,0 1,0 1,-4-2,4 1,0 1,-4-6,4 10,0-5,-3-5,-1 5,4 0,0 5,-4-5,0-5,4 5,0 0,-3 0,3 5,0-5,-3 0,3 0,-4 0,4 0,0 5,-4-9,4 9,0-15,0 4,0 1,0-5,0 6,0-6,0 5,0 0,0 5,0 5,0-5,0 0,0 0,0 0,0 0,0 5,0-4,0-2,8-3,-8 3,0 2,0-1,0-1,3 2,-3-1,3 5,1-10,-4 5,0 0,0 5,4-10,0 5,-1-5,1 5,0 0,-4 5,4-10,-4 5,3 0,1-4,-4 9,4-6,-4 1,4 1,-4-2,0 2,3-1,-3 5,4-15,0 15,-4-10,4 10,-4-5,3 0,-3 0,4 5,0-5,3-5,-7 10,4-10,0 5,0 5,-4-10,3 10,-3-5,4 5,0-5,-4 0,4 1,-4 4,3-6,-3 6,4-5,0 1,0 4,-4-6,3 6,1-4,-4-1,4 5,0-10,-1 5,-3 5,4-6,-4 6,4-4,-4 4,4-10,-1 10,-3-5,0 5,0-5,0 0,0 5,0-5,0 5,0-5,0 5,0-5,0 0,0 5,0-5,0 5,0-5,0 5,0-5,0 0,0 5,0-5,0 5,0-4,0 4,0-6,0 1,0 1,0 4,0-6,0 6,0-4,0-1,0 5,0-6,0 6,0-4,0 4,0-5,0-1,0 6,0-4,0-1,0 5,0-5,0 0,0 5,0-5,0 5,0-5,0 5,0-5,0 0,0 5,0-5,0 5,0-5,0 5,0-5,0 0,0 5,0-4,0 4,0-6,0 6,0-5,0 1,0 4,0-6,0 6,0-5,0 5,0-4,0-2,0 6,0-4,0 4,0-5,0 5,0-6,0 2</inkml:trace>
</inkml:ink>
</file>

<file path=ppt/ink/ink7.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1-01-07T02:07:09.097"/>
    </inkml:context>
    <inkml:brush xml:id="br0">
      <inkml:brushProperty name="width" value="0.04667" units="cm"/>
      <inkml:brushProperty name="height" value="0.04667" units="cm"/>
      <inkml:brushProperty name="color" value="#ED1C24"/>
      <inkml:brushProperty name="fitToCurve" value="1"/>
    </inkml:brush>
  </inkml:definitions>
  <inkml:trace contextRef="#ctx0" brushRef="#br0">-762 344,'4'0,"-4"5,0 0,0 0,0 5,0-1,0-3,0-1,0-1,0 7,0-7,0 2,0-2,0 1,0-5,0 6,0-2,0-4,0 5,0 0,0 0,0-5,0 5,0-5,0 5,0 5,0-10,0 10,0-5,0 5,0-5,3 10,-3-10,0-1,0 2,0 3,0-3,0-2,0 1,0 5,0-5,0 0,0 10,0-10,0 0,0 0,0 0,0 5,0-5,0 0,0 4,0-3,0-1,0-1,0 2,0-2,0 7,0-7,0-4,0 10,0-10,0 10,0-5,0 0,0 5,0-5,0 5,0-10,0 5,0 0,0 0,0-5,0 4,0 2,0-1,0-1,0 7,0-11,0 10,0-1,0-9,0 6,0 3,0 1,0-4,0-2,0 7,0-1,0-6,0 7,0 3,0-4,0-5,0 0,0 5,0 5,0-10,0 5,0 0,0-1,0 6,0-9,0-2,0 1,0 5,0 0,0 0,0-5,0 5,0-10,0 5,0 0,0 0,0 5,0-5,0 0,0 5,4 5,-4-11,0 7,4-2,0 6,-4-10,0 5,0 0,3-5,1 0,-4 5,0-10,0 5,4 5,-4-5,4-1,-1 2,-3-1,4 5,3-1,-7-3,4-6,0 4,0 1,-1 5,-3-5,4-5,0 5,-4-5,4 0,-4 0,3 0,1 0,4 0</inkml:trace>
  <inkml:trace contextRef="#ctx0" brushRef="#br0" timeOffset="1">-605 1610,'0'5,"0"-1,0 6,8 1,-1 3,-3-9,-4 0,7 0,-7 0,0 0,0-5,4 5,-4 0,4-5,-4 5,4 0,-1 0,-3-5,4 5,0 0,0-1,-4-4,3 6,-3 3,4-9,0 10,-4-5,4 1,-1-2,-3 1,4 1,0 3,-4-4,4 5,-4-10,0 5,0 0,0 0,0 0,3 0,-3 0,0 0,0 0,4 5,-4-6,0 2,0 3,0-3,4-2,-4 7,0-7,0 1,0 0,0-5,0 10,0-10,0 5,0 5,0-10,0 10,0-5,0 0,0 5,0-5,0 5,0-1,0-3,0 3,0 1,0-10,0 5,0 1,0-2,0 1,0 5,0-10,0 5,-4 5,4-10,-4 10,4-10,0 5,-3-5,3 5,-4 0,4 0,0 0,-4-5,4 9,-4-9,4 6,-3 3,-1-3,4-2,0 1,0 5,-4-5,4-5,0 6,-4 3,1-4,3 0,0 0,0 10,-4-10,4 5,0 0,-4 0,4 0,0-5,0 5,0-1,0 1,0-5,0 5,0 0,0 0,0 0,0 0,0-5,0 5,0 5,0-11,0 2,0-1,0 9,0-9,0 5,0-5,0 5,0-5,0 0,0 0,0 0,0-5,0 5,0 0,0 0,0 5,0 0,0-6,0 7,0-1,0-10,0 5,0 5,0-6,0 1,0 1,-4-2,4 1,0 0,-3-5,3 5,0 0,0 0,0-5,-4 10,4-10,0 10,0-5,-4 5,4-10,0 10,-4-6,4-4,0 6,0-1,0-5,0 4,0-8,4-1,-4 5,4-6,-4 2,7-1,-7 5,4-5,-4 0,4 5,-4-5,4 5,-1-5,-3 0,4 0,-4 5,4-5,0 0,-1 0,-3 5,0-5,4 0,0-5,0 10,-1-4,1 4,0-11,-4 11,4 0,-1-10,-3 6,4-1,-4 5,4-6,-4 2,7 4,-7 0,4 0,4 0,-1 0,1 0,-1 0,4 0,1 0,-5 0,1 0,-1 0,-3 0,0 0,3 0,-3 0,0 0,3 0,1 0,-5 0,1 0,0 0,3 4,-3 2,4-1,-5-1,1-4,4 6,-8-2,3-4,-3 5,8 1,-8-2,4-4,-4 5,3 0,1 5,0-5,-4 0,4 0,3 5,-7-5,4-5,-4 5,7 5,-7-5,4-1,0 2,-4-1,0 5,4-6,-1 7,1 4,0-6,0 1,-1 0,-3 0,4 0,-4-5,4 5,0 0,-4-6,0 2,0-1,0 5,3-1,-3 1,0 0,0 0,0-5,0 0,0 5,0 5,0-10,0 0,0 4,4-3,-4 3,0-3,0 9,0-15,0 4,0 7,0-7,0 6,0-5,0 5,4-5,-4 0,0 0,0 5,4 0,-4 0,0-6,3 7,-3-7,0 11,0-5,4 1,-4-7,0 6,0 0,0-5,0 5,0 0,0-5,0 5,0-5,0 4,0 2,0-1,0-1,0-3,0 9,0-6,0 1,0 0,0 0,0 0,0 0,0-6,0 7,0-1,0 5,0-11,0 7,0-2,0 1,0 5,0-10,0 0,0 10,0-10,0 0,0 0,0 5,-4-5,4 5,0-5,-3-1,3 2,0-6,-4 9,4-3,0 3,0-9,-4 10,4-10,0 5,0 0,0 0,0 0,-7 5,7-10,-4 10,4-5,-8 5,5 0,-1 5,0-6,0-9,4 10,-3-5,3 1,-4 3,0-9,4 5,-4 0,1 0,3 5,-4-5,0-5,4 5,-4 0,1-5,3 5,-4-5</inkml:trace>
  <inkml:trace contextRef="#ctx0" brushRef="#br0" timeOffset="2">-1324-1093,'-6'7,"1"-7,1 0,4 0,-6 0,1 0,5 0,-4 0,4 6,-6-6,6 0,-5 0,1 0,4 7,-6-7,6 0,-5 0,5 6,-4-6,-2 7,6-7,-5 7,-5-1,5 14,1-20,4 7,-6-7,1 6,5-6,-4 0,-2-6,6-1,-5 7,1-6,-2-1,6 0,-5 7,1-6,4 6,0-7,-6 0,1 7,5-6,0 6,-4-7,-2 1,6-1,-9-6,9 13,0-7,-6 1,1-8,5 7,-4 1,4 0,0-8,0 1,-6 7,1-1,5 0,-4 0,-2-5,6-2,-5 7,1-5,-2 5,6 0,-5 0,5 1,-4-7,-2 6,6 0,-5 1,1 6,4-7,-6 1,1-1,5 7,-10-13,5-1,1 14,-2-13,1 13,1 0,4 0,-6-6,1-1,5 7,-4-7,4 1,-6 6,6-7,-5 1,1 6,-7-7,7 0,4 7,-11-7,11 1,-4 0,-7-1,11 0,-10 0,10 7,-9-12,9 5,-11-7,11 8,-4 0,4 6,-6-14,1 14,5-7,-10-5,10 5,0 0,-5 0,5 7,0-6,-10-1,10-6,0 13,0-7,0 1,0-1,0 7,0-6,0-1,0 0,0 1,0 6,0-14,0 14,6-6,-6-1,0 1,0-1,4 7,-4-7,5 7,1-6,-2 6,7-7,-7 7</inkml:trace>
  <inkml:trace contextRef="#ctx0" brushRef="#br0" timeOffset="3">-1695-1675,'0'0,"5"0,1 0,9 0,-6 0,1 0,-5 0,5 0,-5 0,1 0,-2 0,-4 0,5 0,1 0,-2 0,-4 0,5 0,1 0,-2 0,1 0,5-7,-5 7,1 0,3 0,-3 0,-2 0,7-6,-7 6,7-7,-7 1,7 6,-2-7,-3 0,3 0,-3 7,-2-6,7 0,-7-1,1 7,5 0,-5-7,1 0,-2 7,1 0,1-6,-6 0,4 6,1-7,1 7,3-7,6-6,-5 13,1-13,-2 6,12 0,-17 7,-4-6,5 6,1-6,-2 6,11-7,-4 0,-2 0,1 7,1-6,-2-1,-4 1,0 6,10-7,-10 0,10 1,-10 6,10-7,0 1,-5-1,0 7,-5-7,5 7,-5 0,0-6,5 6,0 0,-10 0,5 0,-5 0,5 0,0 0,0 0,-5 0,5 0,-5 0,10 0,-10 6,10 1,-10 0,5-1,0 7,-5-6,0 0,0-1,0 1,0 6,0-6,5 6,-5-7,0-6,0 14,0-7,0-1,0 0,0 8,0-7,0-1,0 7,0-6,0 0,0 5,0 2,0-1,0-6,0-1,0 1,0 0,0-1,0 14,0-13,0 6,0 7,0-7,0 0,0 0,0-6,0 7,0-8,0 7,0-6,0 0,0 5,0 2,0-1,0 0,0-6,0 6,0-7,0 8,0-7,0-1,0 14,0-7,0 0,-5-6,5 0,-5-7,5 6,0 1,-5 0,0-7,5 6,-5-6,5 7,-10-1,10 1,-5-7,0 7,0-7,0 0,5 0,-5 0,0 0,5 0,-5 0,5 0,-5 0,5 0,-10 0,5 0,5 0,-5 0,0 0,5 0,-10 0,0 6,10-6,-5 0,-5 7,5-7,0 0,5 0,-5 6,0-6,0 7,0 0,5-7,-5 7,0-7,0 6,5-6,-5 6,0 1,-5-7,10 7,-5-7,5 7,-5-1,5-6,-10 6</inkml:trace>
</inkml:ink>
</file>

<file path=ppt/ink/ink8.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1-01-07T02:07:09.101"/>
    </inkml:context>
    <inkml:brush xml:id="br0">
      <inkml:brushProperty name="width" value="0.04667" units="cm"/>
      <inkml:brushProperty name="height" value="0.04667" units="cm"/>
      <inkml:brushProperty name="color" value="#ED1C24"/>
      <inkml:brushProperty name="fitToCurve" value="1"/>
    </inkml:brush>
  </inkml:definitions>
  <inkml:trace contextRef="#ctx0" brushRef="#br0">-7772 5608,'7'0,"-3"-5,0 5,0-5,3 5,4 0,1 0,3 0,0 0,-4 0,0 0,0 0,1 0,-5 0,-3 0,3 0,-7 0,4 0,-4 0,4 0,0 0,3 0,-7 0,4 0,7 5,-11-5,4 0,-4 0,4 0,-4 5,7-5,-3 10,0-10,-1 5,1-1,-4-4,4 6,-4-6,7 0,-7 5,4-5,-4 4,4-4,-4 6,4-1,3-5,-7 4,4-4,0 6,-4-6,7 9,-3-9,-4 6,4-6,-4 4,3 1,1-5,-4 5,4-5,-4 0,4 5,-4-5,3 0,1 0,0 5,-4-5,4 5,-1-5,-3 5,4 0,-4 0,4-5,-4 10,3-5,1 0,-4-5,0 5,0-5,0 5</inkml:trace>
  <inkml:trace contextRef="#ctx0" brushRef="#br0" timeOffset="1">-7315 7052,'0'-10,"4"5,0-5,-4 10,3-9,1 3,0-4,0 0,-4 5,3-4,1-2,-4 1,4 1,0 3,-1-3,1 3,0 2,-4-1,4-5,-4 10,3-5,-3-10,0 10,4-5,0 0,-4 5,0 0,0-5,0 5,4-5,-4 10,0-15,3 6,-3-1,4-10,-4 10,0 5,0-5,0 0,0 0,0 1,0-6,0 5,0-1,4-3,-4 4,0 0,4-10,-1 10,-3 0,0 0,0-5,0 6,0 3,0-3,0-6,4 5,-4-5,0-5,0 10,4-4,-4 8,0-9,0 10,0-9,0-6,0 10,0 0,0 0,0 5,0-5,0 5,0-5,0 1,0-2,0 1,0-5,0 11,0-7,0 7,0-6,0-1,0 11,0-4,-4-11,4 15,-4-10,1 0,-1 0,4 5,-4-5,0 0,1 0,3 5,0 1,-4-7,0 7,0-2,4-9,-3 11,-1-6,0 5,0 0,4 0,-3-5,-5 0,8 5,-4 0,4 5,-7-10,7 5,-4 1,-3-11,3 9,-7-13,7 8,0 2,-3 4,7 0,-4 5,0-10,0 5,1-5,-5 5,4-5,1 5,-1 0,-4-4,1 3,-1-9,5 10,-5-5,8 6,-7-1,7-1,-4-3,-4 4,5 0,-5-10,4 5,1 0,-9-5,12 0,-7 6,7 3,-4-3,0 3,4 2,0 4,0-5,0 5</inkml:trace>
  <inkml:trace contextRef="#ctx0" brushRef="#br0" timeOffset="2">-7134 7712,'3'0,"5"0,3 0,4 0,-4 0,4 0,-3 0,-1 0,-4 0,1 0,-4 0,3 0,1 0,-8 0,7 0,-7 0,4 0,3 0,-7 0,4 0,4 0,-8 0,7 0,-3 0,3 0,-3 0,0 0,0 0,7 0,0 0,0 0,1 0,3 0,-4 0,-4 0,4 0,-3 0,-1 0,5 0,-1 0,4 0,-4 0,8 0,-4 0,0 0,0 0,0 0,-4 0,4 0,4 0,-8 0,0 0,4 0,-3 0,-1 0,0 0,-3 0,-1 0,-7 0</inkml:trace>
</inkml:ink>
</file>

<file path=ppt/ink/ink9.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1-01-07T02:07:09.104"/>
    </inkml:context>
    <inkml:brush xml:id="br0">
      <inkml:brushProperty name="width" value="0.04667" units="cm"/>
      <inkml:brushProperty name="height" value="0.04667" units="cm"/>
      <inkml:brushProperty name="color" value="#ED1C24"/>
      <inkml:brushProperty name="fitToCurve" value="1"/>
    </inkml:brush>
  </inkml:definitions>
  <inkml:trace contextRef="#ctx0" brushRef="#br0">0 826,'0'0,"4"-5,3-5,-7 10,8-4,-8 4,3-6,-3 6,4 0,0-5,3-5,-7 10,4-9,4 9,-8-6,7 2,-7 4,4-5,0 5,-1-6,5-3,-8 9,4-5,-1 0,5 0,-4 5,-4-5,7 0,-7-1,8-8,-5 9,-3 0,4-5,0 5,-4 0,4-5,-1 0,-3 0,0 6,0-7,4 7,0-2,-4-3,4 3,-4-3,0-1,3 0,-3 5,0-5,4 0,0-5,-4 5,4 0,-4 0,0 1,0-2,0 7,0-6,0 5,0-9,0-1,0 10,0-5,0 5,0-5,0 5,0 0,0-5,0 0,0-10,0 15,0-10,0 10,0-10,0 5,0 6,0-1,0-5,0-5,0 10,0-5,0 0,3 0,-3 5,0-5,0 5,0-5,0 5,0-5,0 5,0-5,0 6,4-11,-4 10,0-5,4 0,-4 5,0 0,4 0,-4 0,3-5,1 5,-4 0,0-5,0 10,4-10,0 0,-4 10,0-5,3 1,1-7,0 11,-4-4,4-2,-4 6,3-4,1-1,-4 5,4 0,3-6,-7 6,4-4,7-1,-7 5,4-5,-5 5,-3 0,8 0,-4 0,3 0,-3 0,7 0,-7 0,3 0,-3 0,-4 0,4 0,0 0,-1 0,5 5,-4 0,-4-5,3 0,9 10,-12-10,4 5,0-5,-1 4,-3 2,4-2,0-4,3 11,-3-11,-4 4,4 1,0 1,-1-6,-3 4,4-4,0 5,0 0,-1 5,1-10,0 5,0 10,3-5,-3-5,3 14,-3-13,4-1,-8-1,7 2,-7-1,4-1,0 2,-1 3,1-9,0 10,0 0,-4-5,3 0,1 5,4 0,-8-5,7 0,-7 0,4 0,0 5,-1-6,1 7,0-7,0 2,-4-1,3-1,-3 2,0-6,4 9,-4-3,4 3,0 1,-4-5,3 5,1 0,4 10,-5-15,-3 0,0-5,4 10,-4-5,0 0,0 0,8 10,-8 0,3-1,1-4,0 5,-4-6,11 6,-7-5,-4-5,0 5,4 5,-4 0,0-10,3 4,1 2,-4-1,0-6,0 7,4-2,-4-3,0 3,4-4,-4 10,0-10,0 0,0 5,3 0,-3-5,0 5,4 0,-4 0,0 5,0-10,4 14,-4-9,0 5,0-4,4-2,-1 1,-3 0,4 5,0-5,0 0,-4 4,3-8,-3 3,0-3,4 9,-4-11,0 7,3-2,-3 1,0 0,0 0,0 0,0 5,0-1,0-3,4 4,-4-5,0-1,0 1,0 0,0 0,0-5,0 6,0-2,0 1,0 0,0 0,0 5,0-5,0 4,4-3,-4-1,0-1,0-3,0 3,0 6,0-10,0 5,0-5,0 10,0-5,0 5,0-5,0 4,0 1,0-5,0 5,0-1,0-4,0-5,0 0,0 5,0-5,0 0,0 5,0-5,0 5,0-5,0 5,0 0,0 5,0-6,0-3,0 3,0 1,0 1,0-11,0 4,0 11,0-5,0-5,0 0,0 5,0 0,0 0,0 0,0-5,0 0,0 10,0-11,0 6,0-5,-4 5,0-5,1 5,3-5,-4 0,4 5,-3-5,3 0,-4-5,0 10,4-10,-4 5,1 0,3 0,-4 5,0-1,0 2,1-7,3-4,-4 6,0-1,4-1,-4-4,4 6,-3-6,-1 9,0-9,4 6,-4-6,1 4,-1-4,0 5,4 0,-7-5,7 0,-4 0,4 0,-4 0,0 0,1 0,-1 0,-4 0,1 0,-4 0,3 0,-3 0,0 0,11 0,-8 0,1 0,3 0,-4 0,1 0,3 0,0 0,-3 0,-1 0,5 0,-1 0,0-5,0 5,1 0,3 0,-4-5,4 5,-4 0,0 0,1-4,3-2,-4 6,0-5,0 5,4 0,-7-4,7-2,-4 6,0-4,1-1,-5-1,4 2,1-1,-5-1,4 2,-4-1,5 5,-1-10,4 10,-4-5,0 0,1 5,-1-5,0 5,4-5,-4 5,4 0,-3 0,3 0,-8-5,4 5,1 0,-1 0,0 0,0-5,4 5,-3 0,3 0,-4 0,4 0,-4 0,0 0,4 0,-3 0,3 0,-4 0,4 0,-4 0,0 0,1 0,3 0,-8 0,4 0,-3 0,3 0,-7 0,7 5,0-5,1 0,-1 0,0 0,0 5,4-5,-3 0,-5 5,4-5,1 0,-1 0,0 5,-7 0,7-5,0 0,1 0,-1 0,0 5,0-5,1 0,3 0,-4 0,0 0,0 0,1 0,-1 5,0-5,-3 0,3 5,0-5,0 0,1 0,3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1DC2CE-59A8-4477-B6D8-C75B552B01F4}" type="datetimeFigureOut">
              <a:rPr lang="en-US" smtClean="0"/>
              <a:t>01-10-2021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CC4D16-51AC-458C-91E4-11EADA2CA6FE}" type="slidenum">
              <a:rPr lang="en-US" smtClean="0"/>
              <a:t>‹#›</a:t>
            </a:fld>
            <a:endParaRPr lang="en-US"/>
          </a:p>
        </p:txBody>
      </p:sp>
    </p:spTree>
    <p:extLst>
      <p:ext uri="{BB962C8B-B14F-4D97-AF65-F5344CB8AC3E}">
        <p14:creationId xmlns:p14="http://schemas.microsoft.com/office/powerpoint/2010/main" val="4012226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F7273B5-BBC2-46A5-8110-5713E346BF70}" type="slidenum">
              <a:rPr lang="en-US" altLang="en-US" smtClean="0"/>
              <a:pPr/>
              <a:t>4</a:t>
            </a:fld>
            <a:endParaRPr lang="en-US" altLang="en-US" smtClean="0"/>
          </a:p>
        </p:txBody>
      </p:sp>
      <p:sp>
        <p:nvSpPr>
          <p:cNvPr id="8195" name="Rectangle 6"/>
          <p:cNvSpPr txBox="1">
            <a:spLocks noGrp="1" noChangeArrowheads="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a:t>TRƯỜNG THCS TÂY SƠN QUẬN HẢI CHÂU ĐN</a:t>
            </a:r>
          </a:p>
        </p:txBody>
      </p:sp>
      <p:sp>
        <p:nvSpPr>
          <p:cNvPr id="819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364580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E265E2B-AB64-421F-8F96-B79D4CCF06F2}" type="slidenum">
              <a:rPr lang="en-US" altLang="en-US" smtClean="0">
                <a:solidFill>
                  <a:srgbClr val="000000"/>
                </a:solidFill>
                <a:latin typeface="Arial" panose="020B0604020202020204" pitchFamily="34" charset="0"/>
              </a:rPr>
              <a:pPr>
                <a:spcBef>
                  <a:spcPct val="0"/>
                </a:spcBef>
              </a:pPr>
              <a:t>17</a:t>
            </a:fld>
            <a:endParaRPr lang="en-US" altLang="en-US" smtClean="0">
              <a:solidFill>
                <a:srgbClr val="000000"/>
              </a:solidFill>
              <a:latin typeface="Arial" panose="020B0604020202020204" pitchFamily="34" charset="0"/>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en-US" smtClean="0"/>
          </a:p>
        </p:txBody>
      </p:sp>
    </p:spTree>
    <p:extLst>
      <p:ext uri="{BB962C8B-B14F-4D97-AF65-F5344CB8AC3E}">
        <p14:creationId xmlns:p14="http://schemas.microsoft.com/office/powerpoint/2010/main" val="4293367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6050EFA-6C67-4135-8D6D-B619BDD71047}" type="datetimeFigureOut">
              <a:rPr lang="en-US" smtClean="0"/>
              <a:t>01-10-2021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E635A-33D9-4254-A8B7-FF1F785DBE99}" type="slidenum">
              <a:rPr lang="en-US" smtClean="0"/>
              <a:t>‹#›</a:t>
            </a:fld>
            <a:endParaRPr lang="en-US"/>
          </a:p>
        </p:txBody>
      </p:sp>
    </p:spTree>
    <p:extLst>
      <p:ext uri="{BB962C8B-B14F-4D97-AF65-F5344CB8AC3E}">
        <p14:creationId xmlns:p14="http://schemas.microsoft.com/office/powerpoint/2010/main" val="1700236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050EFA-6C67-4135-8D6D-B619BDD71047}" type="datetimeFigureOut">
              <a:rPr lang="en-US" smtClean="0"/>
              <a:t>01-10-2021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E635A-33D9-4254-A8B7-FF1F785DBE99}" type="slidenum">
              <a:rPr lang="en-US" smtClean="0"/>
              <a:t>‹#›</a:t>
            </a:fld>
            <a:endParaRPr lang="en-US"/>
          </a:p>
        </p:txBody>
      </p:sp>
    </p:spTree>
    <p:extLst>
      <p:ext uri="{BB962C8B-B14F-4D97-AF65-F5344CB8AC3E}">
        <p14:creationId xmlns:p14="http://schemas.microsoft.com/office/powerpoint/2010/main" val="625934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050EFA-6C67-4135-8D6D-B619BDD71047}" type="datetimeFigureOut">
              <a:rPr lang="en-US" smtClean="0"/>
              <a:t>01-10-2021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E635A-33D9-4254-A8B7-FF1F785DBE99}" type="slidenum">
              <a:rPr lang="en-US" smtClean="0"/>
              <a:t>‹#›</a:t>
            </a:fld>
            <a:endParaRPr lang="en-US"/>
          </a:p>
        </p:txBody>
      </p:sp>
    </p:spTree>
    <p:extLst>
      <p:ext uri="{BB962C8B-B14F-4D97-AF65-F5344CB8AC3E}">
        <p14:creationId xmlns:p14="http://schemas.microsoft.com/office/powerpoint/2010/main" val="240891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050EFA-6C67-4135-8D6D-B619BDD71047}" type="datetimeFigureOut">
              <a:rPr lang="en-US" smtClean="0"/>
              <a:t>01-10-2021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E635A-33D9-4254-A8B7-FF1F785DBE99}" type="slidenum">
              <a:rPr lang="en-US" smtClean="0"/>
              <a:t>‹#›</a:t>
            </a:fld>
            <a:endParaRPr lang="en-US"/>
          </a:p>
        </p:txBody>
      </p:sp>
    </p:spTree>
    <p:extLst>
      <p:ext uri="{BB962C8B-B14F-4D97-AF65-F5344CB8AC3E}">
        <p14:creationId xmlns:p14="http://schemas.microsoft.com/office/powerpoint/2010/main" val="1394182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050EFA-6C67-4135-8D6D-B619BDD71047}" type="datetimeFigureOut">
              <a:rPr lang="en-US" smtClean="0"/>
              <a:t>01-10-2021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E635A-33D9-4254-A8B7-FF1F785DBE99}" type="slidenum">
              <a:rPr lang="en-US" smtClean="0"/>
              <a:t>‹#›</a:t>
            </a:fld>
            <a:endParaRPr lang="en-US"/>
          </a:p>
        </p:txBody>
      </p:sp>
    </p:spTree>
    <p:extLst>
      <p:ext uri="{BB962C8B-B14F-4D97-AF65-F5344CB8AC3E}">
        <p14:creationId xmlns:p14="http://schemas.microsoft.com/office/powerpoint/2010/main" val="3806404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6050EFA-6C67-4135-8D6D-B619BDD71047}" type="datetimeFigureOut">
              <a:rPr lang="en-US" smtClean="0"/>
              <a:t>01-10-2021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CE635A-33D9-4254-A8B7-FF1F785DBE99}" type="slidenum">
              <a:rPr lang="en-US" smtClean="0"/>
              <a:t>‹#›</a:t>
            </a:fld>
            <a:endParaRPr lang="en-US"/>
          </a:p>
        </p:txBody>
      </p:sp>
    </p:spTree>
    <p:extLst>
      <p:ext uri="{BB962C8B-B14F-4D97-AF65-F5344CB8AC3E}">
        <p14:creationId xmlns:p14="http://schemas.microsoft.com/office/powerpoint/2010/main" val="904945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6050EFA-6C67-4135-8D6D-B619BDD71047}" type="datetimeFigureOut">
              <a:rPr lang="en-US" smtClean="0"/>
              <a:t>01-10-2021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CE635A-33D9-4254-A8B7-FF1F785DBE99}" type="slidenum">
              <a:rPr lang="en-US" smtClean="0"/>
              <a:t>‹#›</a:t>
            </a:fld>
            <a:endParaRPr lang="en-US"/>
          </a:p>
        </p:txBody>
      </p:sp>
    </p:spTree>
    <p:extLst>
      <p:ext uri="{BB962C8B-B14F-4D97-AF65-F5344CB8AC3E}">
        <p14:creationId xmlns:p14="http://schemas.microsoft.com/office/powerpoint/2010/main" val="3250361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6050EFA-6C67-4135-8D6D-B619BDD71047}" type="datetimeFigureOut">
              <a:rPr lang="en-US" smtClean="0"/>
              <a:t>01-10-2021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CE635A-33D9-4254-A8B7-FF1F785DBE99}" type="slidenum">
              <a:rPr lang="en-US" smtClean="0"/>
              <a:t>‹#›</a:t>
            </a:fld>
            <a:endParaRPr lang="en-US"/>
          </a:p>
        </p:txBody>
      </p:sp>
    </p:spTree>
    <p:extLst>
      <p:ext uri="{BB962C8B-B14F-4D97-AF65-F5344CB8AC3E}">
        <p14:creationId xmlns:p14="http://schemas.microsoft.com/office/powerpoint/2010/main" val="4226526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050EFA-6C67-4135-8D6D-B619BDD71047}" type="datetimeFigureOut">
              <a:rPr lang="en-US" smtClean="0"/>
              <a:t>01-10-2021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CE635A-33D9-4254-A8B7-FF1F785DBE99}" type="slidenum">
              <a:rPr lang="en-US" smtClean="0"/>
              <a:t>‹#›</a:t>
            </a:fld>
            <a:endParaRPr lang="en-US"/>
          </a:p>
        </p:txBody>
      </p:sp>
    </p:spTree>
    <p:extLst>
      <p:ext uri="{BB962C8B-B14F-4D97-AF65-F5344CB8AC3E}">
        <p14:creationId xmlns:p14="http://schemas.microsoft.com/office/powerpoint/2010/main" val="3576475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050EFA-6C67-4135-8D6D-B619BDD71047}" type="datetimeFigureOut">
              <a:rPr lang="en-US" smtClean="0"/>
              <a:t>01-10-2021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CE635A-33D9-4254-A8B7-FF1F785DBE99}" type="slidenum">
              <a:rPr lang="en-US" smtClean="0"/>
              <a:t>‹#›</a:t>
            </a:fld>
            <a:endParaRPr lang="en-US"/>
          </a:p>
        </p:txBody>
      </p:sp>
    </p:spTree>
    <p:extLst>
      <p:ext uri="{BB962C8B-B14F-4D97-AF65-F5344CB8AC3E}">
        <p14:creationId xmlns:p14="http://schemas.microsoft.com/office/powerpoint/2010/main" val="946653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050EFA-6C67-4135-8D6D-B619BDD71047}" type="datetimeFigureOut">
              <a:rPr lang="en-US" smtClean="0"/>
              <a:t>01-10-2021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CE635A-33D9-4254-A8B7-FF1F785DBE99}" type="slidenum">
              <a:rPr lang="en-US" smtClean="0"/>
              <a:t>‹#›</a:t>
            </a:fld>
            <a:endParaRPr lang="en-US"/>
          </a:p>
        </p:txBody>
      </p:sp>
    </p:spTree>
    <p:extLst>
      <p:ext uri="{BB962C8B-B14F-4D97-AF65-F5344CB8AC3E}">
        <p14:creationId xmlns:p14="http://schemas.microsoft.com/office/powerpoint/2010/main" val="4286182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050EFA-6C67-4135-8D6D-B619BDD71047}" type="datetimeFigureOut">
              <a:rPr lang="en-US" smtClean="0"/>
              <a:t>01-10-2021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CE635A-33D9-4254-A8B7-FF1F785DBE99}" type="slidenum">
              <a:rPr lang="en-US" smtClean="0"/>
              <a:t>‹#›</a:t>
            </a:fld>
            <a:endParaRPr lang="en-US"/>
          </a:p>
        </p:txBody>
      </p:sp>
    </p:spTree>
    <p:extLst>
      <p:ext uri="{BB962C8B-B14F-4D97-AF65-F5344CB8AC3E}">
        <p14:creationId xmlns:p14="http://schemas.microsoft.com/office/powerpoint/2010/main" val="7251536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41.emf"/><Relationship Id="rId18" Type="http://schemas.openxmlformats.org/officeDocument/2006/relationships/customXml" Target="../ink/ink8.xml"/><Relationship Id="rId26" Type="http://schemas.openxmlformats.org/officeDocument/2006/relationships/customXml" Target="../ink/ink12.xml"/><Relationship Id="rId3" Type="http://schemas.openxmlformats.org/officeDocument/2006/relationships/image" Target="../media/image6.jpeg"/><Relationship Id="rId21" Type="http://schemas.openxmlformats.org/officeDocument/2006/relationships/image" Target="../media/image45.emf"/><Relationship Id="rId7" Type="http://schemas.openxmlformats.org/officeDocument/2006/relationships/image" Target="../media/image38.emf"/><Relationship Id="rId12" Type="http://schemas.openxmlformats.org/officeDocument/2006/relationships/customXml" Target="../ink/ink5.xml"/><Relationship Id="rId17" Type="http://schemas.openxmlformats.org/officeDocument/2006/relationships/image" Target="../media/image43.emf"/><Relationship Id="rId25" Type="http://schemas.openxmlformats.org/officeDocument/2006/relationships/image" Target="../media/image47.emf"/><Relationship Id="rId2" Type="http://schemas.openxmlformats.org/officeDocument/2006/relationships/image" Target="../media/image5.jpeg"/><Relationship Id="rId16" Type="http://schemas.openxmlformats.org/officeDocument/2006/relationships/customXml" Target="../ink/ink7.xml"/><Relationship Id="rId20" Type="http://schemas.openxmlformats.org/officeDocument/2006/relationships/customXml" Target="../ink/ink9.xml"/><Relationship Id="rId1" Type="http://schemas.openxmlformats.org/officeDocument/2006/relationships/slideLayout" Target="../slideLayouts/slideLayout7.xml"/><Relationship Id="rId6" Type="http://schemas.openxmlformats.org/officeDocument/2006/relationships/customXml" Target="../ink/ink2.xml"/><Relationship Id="rId11" Type="http://schemas.openxmlformats.org/officeDocument/2006/relationships/image" Target="../media/image40.emf"/><Relationship Id="rId24" Type="http://schemas.openxmlformats.org/officeDocument/2006/relationships/customXml" Target="../ink/ink11.xml"/><Relationship Id="rId5" Type="http://schemas.openxmlformats.org/officeDocument/2006/relationships/image" Target="../media/image37.emf"/><Relationship Id="rId15" Type="http://schemas.openxmlformats.org/officeDocument/2006/relationships/image" Target="../media/image42.emf"/><Relationship Id="rId23" Type="http://schemas.openxmlformats.org/officeDocument/2006/relationships/image" Target="../media/image46.emf"/><Relationship Id="rId10" Type="http://schemas.openxmlformats.org/officeDocument/2006/relationships/customXml" Target="../ink/ink4.xml"/><Relationship Id="rId19" Type="http://schemas.openxmlformats.org/officeDocument/2006/relationships/image" Target="../media/image44.emf"/><Relationship Id="rId4" Type="http://schemas.openxmlformats.org/officeDocument/2006/relationships/customXml" Target="../ink/ink1.xml"/><Relationship Id="rId9" Type="http://schemas.openxmlformats.org/officeDocument/2006/relationships/image" Target="../media/image39.emf"/><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48.emf"/></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12.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5.jpeg"/><Relationship Id="rId18" Type="http://schemas.openxmlformats.org/officeDocument/2006/relationships/image" Target="../media/image30.jpeg"/><Relationship Id="rId3" Type="http://schemas.openxmlformats.org/officeDocument/2006/relationships/image" Target="../media/image16.png"/><Relationship Id="rId7" Type="http://schemas.openxmlformats.org/officeDocument/2006/relationships/image" Target="../media/image20.jpeg"/><Relationship Id="rId12" Type="http://schemas.openxmlformats.org/officeDocument/2006/relationships/slide" Target="slide3.xml"/><Relationship Id="rId17" Type="http://schemas.openxmlformats.org/officeDocument/2006/relationships/image" Target="../media/image29.jpeg"/><Relationship Id="rId2" Type="http://schemas.openxmlformats.org/officeDocument/2006/relationships/image" Target="../media/image15.jpeg"/><Relationship Id="rId16" Type="http://schemas.openxmlformats.org/officeDocument/2006/relationships/image" Target="../media/image28.jpeg"/><Relationship Id="rId20"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5" Type="http://schemas.openxmlformats.org/officeDocument/2006/relationships/image" Target="../media/image27.jpeg"/><Relationship Id="rId10" Type="http://schemas.openxmlformats.org/officeDocument/2006/relationships/image" Target="../media/image23.jpeg"/><Relationship Id="rId19" Type="http://schemas.openxmlformats.org/officeDocument/2006/relationships/image" Target="../media/image31.jpeg"/><Relationship Id="rId4" Type="http://schemas.openxmlformats.org/officeDocument/2006/relationships/image" Target="../media/image17.jpeg"/><Relationship Id="rId9" Type="http://schemas.openxmlformats.org/officeDocument/2006/relationships/image" Target="../media/image22.jpeg"/><Relationship Id="rId14" Type="http://schemas.openxmlformats.org/officeDocument/2006/relationships/image" Target="../media/image2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074" name="Rectangle 16"/>
          <p:cNvSpPr>
            <a:spLocks noChangeArrowheads="1"/>
          </p:cNvSpPr>
          <p:nvPr/>
        </p:nvSpPr>
        <p:spPr bwMode="auto">
          <a:xfrm>
            <a:off x="1143000" y="925116"/>
            <a:ext cx="6858000" cy="5075634"/>
          </a:xfrm>
          <a:prstGeom prst="rect">
            <a:avLst/>
          </a:prstGeom>
          <a:noFill/>
          <a:ln w="57150" cmpd="thinThick">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350"/>
          </a:p>
        </p:txBody>
      </p:sp>
      <p:sp>
        <p:nvSpPr>
          <p:cNvPr id="3077" name="Oval 26" descr="Copy of winxpap14"/>
          <p:cNvSpPr>
            <a:spLocks noChangeArrowheads="1"/>
          </p:cNvSpPr>
          <p:nvPr/>
        </p:nvSpPr>
        <p:spPr bwMode="auto">
          <a:xfrm>
            <a:off x="1143000" y="971550"/>
            <a:ext cx="1828800" cy="1257300"/>
          </a:xfrm>
          <a:prstGeom prst="ellipse">
            <a:avLst/>
          </a:prstGeom>
          <a:blipFill dpi="0" rotWithShape="1">
            <a:blip r:embed="rId2"/>
            <a:srcRect/>
            <a:stretch>
              <a:fillRect/>
            </a:stretch>
          </a:blipFill>
          <a:ln w="57150" cmpd="thickThin">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350"/>
          </a:p>
        </p:txBody>
      </p:sp>
      <p:sp>
        <p:nvSpPr>
          <p:cNvPr id="3079" name="Rectangle 30"/>
          <p:cNvSpPr>
            <a:spLocks noChangeArrowheads="1"/>
          </p:cNvSpPr>
          <p:nvPr/>
        </p:nvSpPr>
        <p:spPr bwMode="auto">
          <a:xfrm>
            <a:off x="2628900" y="1257300"/>
            <a:ext cx="38290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i="1" u="sng">
                <a:solidFill>
                  <a:srgbClr val="FF0000"/>
                </a:solidFill>
                <a:latin typeface="Times New Roman" panose="02020603050405020304" pitchFamily="18" charset="0"/>
                <a:cs typeface="Times New Roman" panose="02020603050405020304" pitchFamily="18" charset="0"/>
              </a:rPr>
              <a:t>Tiết 10- Bài 9</a:t>
            </a:r>
            <a:r>
              <a:rPr lang="en-US" altLang="en-US" sz="3600">
                <a:solidFill>
                  <a:srgbClr val="FF0000"/>
                </a:solidFill>
              </a:rPr>
              <a:t/>
            </a:r>
            <a:br>
              <a:rPr lang="en-US" altLang="en-US" sz="3600">
                <a:solidFill>
                  <a:srgbClr val="FF0000"/>
                </a:solidFill>
              </a:rPr>
            </a:br>
            <a:endParaRPr lang="en-US" altLang="en-US" sz="3600">
              <a:solidFill>
                <a:srgbClr val="FF0000"/>
              </a:solidFill>
            </a:endParaRPr>
          </a:p>
        </p:txBody>
      </p:sp>
      <p:sp>
        <p:nvSpPr>
          <p:cNvPr id="10" name="TextBox 9"/>
          <p:cNvSpPr txBox="1"/>
          <p:nvPr/>
        </p:nvSpPr>
        <p:spPr>
          <a:xfrm>
            <a:off x="971550" y="2400301"/>
            <a:ext cx="6858000" cy="1962076"/>
          </a:xfrm>
          <a:prstGeom prst="rect">
            <a:avLst/>
          </a:prstGeom>
          <a:noFill/>
        </p:spPr>
        <p:txBody>
          <a:bodyPr>
            <a:spAutoFit/>
            <a:scene3d>
              <a:camera prst="perspectiveLeft"/>
              <a:lightRig rig="contrasting" dir="t">
                <a:rot lat="0" lon="0" rev="4500000"/>
              </a:lightRig>
            </a:scene3d>
            <a:sp3d extrusionH="57150" contourW="6350" prstMaterial="metal">
              <a:bevelT w="127000" h="31750" prst="cross"/>
              <a:contourClr>
                <a:schemeClr val="accent1">
                  <a:shade val="75000"/>
                </a:schemeClr>
              </a:contourClr>
            </a:sp3d>
          </a:bodyPr>
          <a:lstStyle/>
          <a:p>
            <a:pPr algn="ctr">
              <a:defRPr/>
            </a:pPr>
            <a:r>
              <a:rPr lang="en-US" sz="4050" b="1" i="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sự</a:t>
            </a:r>
            <a:r>
              <a:rPr lang="en-US" sz="405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t>
            </a:r>
            <a:r>
              <a:rPr lang="en-US" sz="4050" b="1" i="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phát</a:t>
            </a:r>
            <a:r>
              <a:rPr lang="en-US" sz="405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t>
            </a:r>
            <a:r>
              <a:rPr lang="en-US" sz="4050" b="1" i="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triển</a:t>
            </a:r>
            <a:r>
              <a:rPr lang="en-US" sz="405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t>
            </a:r>
            <a:r>
              <a:rPr lang="en-US" sz="4050" b="1" i="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và</a:t>
            </a:r>
            <a:r>
              <a:rPr lang="en-US" sz="405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t>
            </a:r>
          </a:p>
          <a:p>
            <a:pPr algn="ctr">
              <a:defRPr/>
            </a:pPr>
            <a:r>
              <a:rPr lang="en-US" sz="4050" b="1" i="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phân</a:t>
            </a:r>
            <a:r>
              <a:rPr lang="en-US" sz="405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t>
            </a:r>
            <a:r>
              <a:rPr lang="en-US" sz="4050" b="1" i="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bố</a:t>
            </a:r>
            <a:r>
              <a:rPr lang="en-US" sz="405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t>
            </a:r>
            <a:r>
              <a:rPr lang="en-US" sz="4050" b="1" i="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lâm</a:t>
            </a:r>
            <a:r>
              <a:rPr lang="en-US" sz="405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t>
            </a:r>
            <a:r>
              <a:rPr lang="en-US" sz="4050" b="1" i="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nghiệp</a:t>
            </a:r>
            <a:r>
              <a:rPr lang="en-US" sz="405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t>
            </a:r>
            <a:r>
              <a:rPr lang="en-US" sz="4050" b="1" i="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thủy</a:t>
            </a:r>
            <a:r>
              <a:rPr lang="en-US" sz="405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t>
            </a:r>
            <a:r>
              <a:rPr lang="en-US" sz="4050" b="1" i="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sản</a:t>
            </a:r>
            <a:endParaRPr lang="en-US" sz="405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2066980393"/>
      </p:ext>
    </p:extLst>
  </p:cSld>
  <p:clrMapOvr>
    <a:masterClrMapping/>
  </p:clrMapOvr>
  <p:transition spd="med">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5" name="Rounded Rectangle 4"/>
          <p:cNvSpPr/>
          <p:nvPr/>
        </p:nvSpPr>
        <p:spPr>
          <a:xfrm>
            <a:off x="1257300" y="985182"/>
            <a:ext cx="2914650" cy="443568"/>
          </a:xfrm>
          <a:prstGeom prst="roundRect">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2100" b="1" dirty="0" err="1">
                <a:solidFill>
                  <a:schemeClr val="tx1"/>
                </a:solidFill>
                <a:latin typeface="HP-084" pitchFamily="34" charset="0"/>
              </a:rPr>
              <a:t>Điều</a:t>
            </a:r>
            <a:r>
              <a:rPr lang="en-US" sz="2100" b="1" dirty="0">
                <a:solidFill>
                  <a:schemeClr val="tx1"/>
                </a:solidFill>
                <a:latin typeface="HP-084" pitchFamily="34" charset="0"/>
              </a:rPr>
              <a:t> </a:t>
            </a:r>
            <a:r>
              <a:rPr lang="en-US" sz="2100" b="1" dirty="0" err="1">
                <a:solidFill>
                  <a:schemeClr val="tx1"/>
                </a:solidFill>
                <a:latin typeface="HP-084" pitchFamily="34" charset="0"/>
              </a:rPr>
              <a:t>kiện</a:t>
            </a:r>
            <a:r>
              <a:rPr lang="en-US" sz="2100" b="1" dirty="0">
                <a:solidFill>
                  <a:schemeClr val="tx1"/>
                </a:solidFill>
                <a:latin typeface="HP-084" pitchFamily="34" charset="0"/>
              </a:rPr>
              <a:t> </a:t>
            </a:r>
            <a:r>
              <a:rPr lang="en-US" sz="2100" b="1" dirty="0" err="1">
                <a:solidFill>
                  <a:schemeClr val="tx1"/>
                </a:solidFill>
                <a:latin typeface="HP-084" pitchFamily="34" charset="0"/>
              </a:rPr>
              <a:t>tự</a:t>
            </a:r>
            <a:r>
              <a:rPr lang="en-US" sz="2100" b="1" dirty="0">
                <a:solidFill>
                  <a:schemeClr val="tx1"/>
                </a:solidFill>
                <a:latin typeface="HP-084" pitchFamily="34" charset="0"/>
              </a:rPr>
              <a:t> </a:t>
            </a:r>
            <a:r>
              <a:rPr lang="en-US" sz="2100" b="1" dirty="0" err="1">
                <a:solidFill>
                  <a:schemeClr val="tx1"/>
                </a:solidFill>
                <a:latin typeface="HP-084" pitchFamily="34" charset="0"/>
              </a:rPr>
              <a:t>nhiên</a:t>
            </a:r>
            <a:endParaRPr lang="en-US" sz="2100" b="1" dirty="0">
              <a:solidFill>
                <a:schemeClr val="tx1"/>
              </a:solidFill>
              <a:latin typeface="HP-084" pitchFamily="34" charset="0"/>
            </a:endParaRPr>
          </a:p>
        </p:txBody>
      </p:sp>
      <p:sp>
        <p:nvSpPr>
          <p:cNvPr id="6" name="Rounded Rectangle 5"/>
          <p:cNvSpPr/>
          <p:nvPr/>
        </p:nvSpPr>
        <p:spPr>
          <a:xfrm>
            <a:off x="1828800" y="1657350"/>
            <a:ext cx="2368151" cy="742950"/>
          </a:xfrm>
          <a:prstGeom prst="roundRect">
            <a:avLst/>
          </a:prstGeom>
          <a:blipFill>
            <a:blip r:embed="rId2"/>
            <a:tile tx="0" ty="0" sx="100000" sy="100000" flip="none" algn="tl"/>
          </a:blip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b="1" dirty="0" err="1">
                <a:solidFill>
                  <a:schemeClr val="tx1"/>
                </a:solidFill>
                <a:latin typeface="Arial" pitchFamily="34" charset="0"/>
                <a:cs typeface="Arial" pitchFamily="34" charset="0"/>
              </a:rPr>
              <a:t>Bờ</a:t>
            </a:r>
            <a:r>
              <a:rPr lang="en-US" b="1" dirty="0">
                <a:solidFill>
                  <a:schemeClr val="tx1"/>
                </a:solidFill>
                <a:latin typeface="Arial" pitchFamily="34" charset="0"/>
                <a:cs typeface="Arial" pitchFamily="34" charset="0"/>
              </a:rPr>
              <a:t> </a:t>
            </a:r>
            <a:r>
              <a:rPr lang="en-US" b="1" dirty="0" err="1">
                <a:solidFill>
                  <a:schemeClr val="tx1"/>
                </a:solidFill>
                <a:latin typeface="Arial" pitchFamily="34" charset="0"/>
                <a:cs typeface="Arial" pitchFamily="34" charset="0"/>
              </a:rPr>
              <a:t>biển</a:t>
            </a:r>
            <a:r>
              <a:rPr lang="en-US" b="1" dirty="0">
                <a:solidFill>
                  <a:schemeClr val="tx1"/>
                </a:solidFill>
                <a:latin typeface="Arial" pitchFamily="34" charset="0"/>
                <a:cs typeface="Arial" pitchFamily="34" charset="0"/>
              </a:rPr>
              <a:t> </a:t>
            </a:r>
            <a:r>
              <a:rPr lang="en-US" b="1" dirty="0" err="1">
                <a:solidFill>
                  <a:schemeClr val="tx1"/>
                </a:solidFill>
                <a:latin typeface="Arial" pitchFamily="34" charset="0"/>
                <a:cs typeface="Arial" pitchFamily="34" charset="0"/>
              </a:rPr>
              <a:t>dài</a:t>
            </a:r>
            <a:r>
              <a:rPr lang="en-US" b="1" dirty="0">
                <a:solidFill>
                  <a:schemeClr val="tx1"/>
                </a:solidFill>
                <a:latin typeface="Arial" pitchFamily="34" charset="0"/>
                <a:cs typeface="Arial" pitchFamily="34" charset="0"/>
              </a:rPr>
              <a:t> 3260km.</a:t>
            </a:r>
          </a:p>
        </p:txBody>
      </p:sp>
      <p:sp>
        <p:nvSpPr>
          <p:cNvPr id="7" name="Rounded Rectangle 6"/>
          <p:cNvSpPr/>
          <p:nvPr/>
        </p:nvSpPr>
        <p:spPr>
          <a:xfrm>
            <a:off x="1828800" y="2571751"/>
            <a:ext cx="2368151" cy="982300"/>
          </a:xfrm>
          <a:prstGeom prst="roundRect">
            <a:avLst/>
          </a:prstGeom>
          <a:blipFill>
            <a:blip r:embed="rId2"/>
            <a:tile tx="0" ty="0" sx="100000" sy="100000" flip="none" algn="tl"/>
          </a:blip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b="1" dirty="0" err="1">
                <a:solidFill>
                  <a:schemeClr val="tx1"/>
                </a:solidFill>
                <a:latin typeface="Arial" pitchFamily="34" charset="0"/>
                <a:cs typeface="Arial" pitchFamily="34" charset="0"/>
              </a:rPr>
              <a:t>Vùng</a:t>
            </a:r>
            <a:r>
              <a:rPr lang="en-US" b="1" dirty="0">
                <a:solidFill>
                  <a:schemeClr val="tx1"/>
                </a:solidFill>
                <a:latin typeface="Arial" pitchFamily="34" charset="0"/>
                <a:cs typeface="Arial" pitchFamily="34" charset="0"/>
              </a:rPr>
              <a:t> </a:t>
            </a:r>
            <a:r>
              <a:rPr lang="en-US" b="1" dirty="0" err="1">
                <a:solidFill>
                  <a:schemeClr val="tx1"/>
                </a:solidFill>
                <a:latin typeface="Arial" pitchFamily="34" charset="0"/>
                <a:cs typeface="Arial" pitchFamily="34" charset="0"/>
              </a:rPr>
              <a:t>đặc</a:t>
            </a:r>
            <a:r>
              <a:rPr lang="en-US" b="1" dirty="0">
                <a:solidFill>
                  <a:schemeClr val="tx1"/>
                </a:solidFill>
                <a:latin typeface="Arial" pitchFamily="34" charset="0"/>
                <a:cs typeface="Arial" pitchFamily="34" charset="0"/>
              </a:rPr>
              <a:t> </a:t>
            </a:r>
            <a:r>
              <a:rPr lang="en-US" b="1" dirty="0" err="1">
                <a:solidFill>
                  <a:schemeClr val="tx1"/>
                </a:solidFill>
                <a:latin typeface="Arial" pitchFamily="34" charset="0"/>
                <a:cs typeface="Arial" pitchFamily="34" charset="0"/>
              </a:rPr>
              <a:t>quyền</a:t>
            </a:r>
            <a:r>
              <a:rPr lang="en-US" b="1" dirty="0">
                <a:solidFill>
                  <a:schemeClr val="tx1"/>
                </a:solidFill>
                <a:latin typeface="Arial" pitchFamily="34" charset="0"/>
                <a:cs typeface="Arial" pitchFamily="34" charset="0"/>
              </a:rPr>
              <a:t> </a:t>
            </a:r>
            <a:r>
              <a:rPr lang="en-US" b="1" dirty="0" err="1">
                <a:solidFill>
                  <a:schemeClr val="tx1"/>
                </a:solidFill>
                <a:latin typeface="Arial" pitchFamily="34" charset="0"/>
                <a:cs typeface="Arial" pitchFamily="34" charset="0"/>
              </a:rPr>
              <a:t>kinh</a:t>
            </a:r>
            <a:r>
              <a:rPr lang="en-US" b="1" dirty="0">
                <a:solidFill>
                  <a:schemeClr val="tx1"/>
                </a:solidFill>
                <a:latin typeface="Arial" pitchFamily="34" charset="0"/>
                <a:cs typeface="Arial" pitchFamily="34" charset="0"/>
              </a:rPr>
              <a:t> </a:t>
            </a:r>
            <a:r>
              <a:rPr lang="en-US" b="1" dirty="0" err="1">
                <a:solidFill>
                  <a:schemeClr val="tx1"/>
                </a:solidFill>
                <a:latin typeface="Arial" pitchFamily="34" charset="0"/>
                <a:cs typeface="Arial" pitchFamily="34" charset="0"/>
              </a:rPr>
              <a:t>tế</a:t>
            </a:r>
            <a:r>
              <a:rPr lang="en-US" b="1" dirty="0">
                <a:solidFill>
                  <a:schemeClr val="tx1"/>
                </a:solidFill>
                <a:latin typeface="Arial" pitchFamily="34" charset="0"/>
                <a:cs typeface="Arial" pitchFamily="34" charset="0"/>
              </a:rPr>
              <a:t> </a:t>
            </a:r>
            <a:r>
              <a:rPr lang="en-US" b="1" err="1">
                <a:solidFill>
                  <a:schemeClr val="tx1"/>
                </a:solidFill>
                <a:latin typeface="Arial" pitchFamily="34" charset="0"/>
                <a:cs typeface="Arial" pitchFamily="34" charset="0"/>
              </a:rPr>
              <a:t>rộng</a:t>
            </a:r>
            <a:r>
              <a:rPr lang="en-US" b="1">
                <a:solidFill>
                  <a:schemeClr val="tx1"/>
                </a:solidFill>
                <a:latin typeface="Arial" pitchFamily="34" charset="0"/>
                <a:cs typeface="Arial" pitchFamily="34" charset="0"/>
              </a:rPr>
              <a:t> 1 </a:t>
            </a:r>
            <a:r>
              <a:rPr lang="en-US" b="1" dirty="0" err="1">
                <a:solidFill>
                  <a:schemeClr val="tx1"/>
                </a:solidFill>
                <a:latin typeface="Arial" pitchFamily="34" charset="0"/>
                <a:cs typeface="Arial" pitchFamily="34" charset="0"/>
              </a:rPr>
              <a:t>triệu</a:t>
            </a:r>
            <a:r>
              <a:rPr lang="en-US" b="1" dirty="0">
                <a:solidFill>
                  <a:schemeClr val="tx1"/>
                </a:solidFill>
                <a:latin typeface="Arial" pitchFamily="34" charset="0"/>
                <a:cs typeface="Arial" pitchFamily="34" charset="0"/>
              </a:rPr>
              <a:t> km</a:t>
            </a:r>
            <a:r>
              <a:rPr lang="en-US" b="1" baseline="30000" dirty="0">
                <a:solidFill>
                  <a:schemeClr val="tx1"/>
                </a:solidFill>
                <a:latin typeface="Arial" pitchFamily="34" charset="0"/>
                <a:cs typeface="Arial" pitchFamily="34" charset="0"/>
              </a:rPr>
              <a:t>2</a:t>
            </a:r>
            <a:r>
              <a:rPr lang="en-US" b="1" dirty="0">
                <a:solidFill>
                  <a:schemeClr val="tx1"/>
                </a:solidFill>
                <a:latin typeface="Arial" pitchFamily="34" charset="0"/>
                <a:cs typeface="Arial" pitchFamily="34" charset="0"/>
              </a:rPr>
              <a:t>.</a:t>
            </a:r>
            <a:endParaRPr lang="en-US" b="1" baseline="30000" dirty="0">
              <a:solidFill>
                <a:schemeClr val="tx1"/>
              </a:solidFill>
              <a:latin typeface="Arial" pitchFamily="34" charset="0"/>
              <a:cs typeface="Arial" pitchFamily="34" charset="0"/>
            </a:endParaRPr>
          </a:p>
        </p:txBody>
      </p:sp>
      <p:sp>
        <p:nvSpPr>
          <p:cNvPr id="8" name="Rounded Rectangle 7"/>
          <p:cNvSpPr/>
          <p:nvPr/>
        </p:nvSpPr>
        <p:spPr>
          <a:xfrm>
            <a:off x="1817227" y="3716635"/>
            <a:ext cx="2379725" cy="572948"/>
          </a:xfrm>
          <a:prstGeom prst="roundRect">
            <a:avLst/>
          </a:prstGeom>
          <a:blipFill>
            <a:blip r:embed="rId2"/>
            <a:tile tx="0" ty="0" sx="100000" sy="100000" flip="none" algn="tl"/>
          </a:blip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b="1" dirty="0" err="1">
                <a:solidFill>
                  <a:schemeClr val="tx1"/>
                </a:solidFill>
                <a:latin typeface="Arial" pitchFamily="34" charset="0"/>
                <a:cs typeface="Arial" pitchFamily="34" charset="0"/>
              </a:rPr>
              <a:t>Nhiều</a:t>
            </a:r>
            <a:r>
              <a:rPr lang="en-US" b="1" dirty="0">
                <a:solidFill>
                  <a:schemeClr val="tx1"/>
                </a:solidFill>
                <a:latin typeface="Arial" pitchFamily="34" charset="0"/>
                <a:cs typeface="Arial" pitchFamily="34" charset="0"/>
              </a:rPr>
              <a:t> </a:t>
            </a:r>
            <a:r>
              <a:rPr lang="en-US" b="1" dirty="0" err="1">
                <a:solidFill>
                  <a:schemeClr val="tx1"/>
                </a:solidFill>
                <a:latin typeface="Arial" pitchFamily="34" charset="0"/>
                <a:cs typeface="Arial" pitchFamily="34" charset="0"/>
              </a:rPr>
              <a:t>ngư</a:t>
            </a:r>
            <a:r>
              <a:rPr lang="en-US" b="1" dirty="0">
                <a:solidFill>
                  <a:schemeClr val="tx1"/>
                </a:solidFill>
                <a:latin typeface="Arial" pitchFamily="34" charset="0"/>
                <a:cs typeface="Arial" pitchFamily="34" charset="0"/>
              </a:rPr>
              <a:t> </a:t>
            </a:r>
            <a:r>
              <a:rPr lang="en-US" b="1" dirty="0" err="1">
                <a:solidFill>
                  <a:schemeClr val="tx1"/>
                </a:solidFill>
                <a:latin typeface="Arial" pitchFamily="34" charset="0"/>
                <a:cs typeface="Arial" pitchFamily="34" charset="0"/>
              </a:rPr>
              <a:t>trường</a:t>
            </a:r>
            <a:r>
              <a:rPr lang="en-US" b="1" dirty="0">
                <a:solidFill>
                  <a:schemeClr val="tx1"/>
                </a:solidFill>
                <a:latin typeface="Arial" pitchFamily="34" charset="0"/>
                <a:cs typeface="Arial" pitchFamily="34" charset="0"/>
              </a:rPr>
              <a:t> </a:t>
            </a:r>
            <a:r>
              <a:rPr lang="en-US" b="1" dirty="0" err="1">
                <a:solidFill>
                  <a:schemeClr val="tx1"/>
                </a:solidFill>
                <a:latin typeface="Arial" pitchFamily="34" charset="0"/>
                <a:cs typeface="Arial" pitchFamily="34" charset="0"/>
              </a:rPr>
              <a:t>lớn</a:t>
            </a:r>
            <a:r>
              <a:rPr lang="en-US" b="1" dirty="0">
                <a:solidFill>
                  <a:schemeClr val="tx1"/>
                </a:solidFill>
                <a:latin typeface="Arial" pitchFamily="34" charset="0"/>
                <a:cs typeface="Arial" pitchFamily="34" charset="0"/>
              </a:rPr>
              <a:t>.</a:t>
            </a:r>
          </a:p>
        </p:txBody>
      </p:sp>
      <p:sp>
        <p:nvSpPr>
          <p:cNvPr id="9" name="Rounded Rectangle 8"/>
          <p:cNvSpPr/>
          <p:nvPr/>
        </p:nvSpPr>
        <p:spPr>
          <a:xfrm>
            <a:off x="1828800" y="4429167"/>
            <a:ext cx="2368151" cy="1448519"/>
          </a:xfrm>
          <a:prstGeom prst="roundRect">
            <a:avLst/>
          </a:prstGeom>
          <a:blipFill>
            <a:blip r:embed="rId2"/>
            <a:tile tx="0" ty="0" sx="100000" sy="100000" flip="none" algn="tl"/>
          </a:blip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b="1" dirty="0" err="1">
                <a:solidFill>
                  <a:schemeClr val="tx1"/>
                </a:solidFill>
                <a:latin typeface="Arial" pitchFamily="34" charset="0"/>
                <a:cs typeface="Arial" pitchFamily="34" charset="0"/>
              </a:rPr>
              <a:t>Ven</a:t>
            </a:r>
            <a:r>
              <a:rPr lang="en-US" b="1" dirty="0">
                <a:solidFill>
                  <a:schemeClr val="tx1"/>
                </a:solidFill>
                <a:latin typeface="Arial" pitchFamily="34" charset="0"/>
                <a:cs typeface="Arial" pitchFamily="34" charset="0"/>
              </a:rPr>
              <a:t> </a:t>
            </a:r>
            <a:r>
              <a:rPr lang="en-US" b="1" dirty="0" err="1">
                <a:solidFill>
                  <a:schemeClr val="tx1"/>
                </a:solidFill>
                <a:latin typeface="Arial" pitchFamily="34" charset="0"/>
                <a:cs typeface="Arial" pitchFamily="34" charset="0"/>
              </a:rPr>
              <a:t>bờ</a:t>
            </a:r>
            <a:r>
              <a:rPr lang="en-US" b="1" dirty="0">
                <a:solidFill>
                  <a:schemeClr val="tx1"/>
                </a:solidFill>
                <a:latin typeface="Arial" pitchFamily="34" charset="0"/>
                <a:cs typeface="Arial" pitchFamily="34" charset="0"/>
              </a:rPr>
              <a:t> </a:t>
            </a:r>
            <a:r>
              <a:rPr lang="en-US" b="1" dirty="0" err="1">
                <a:solidFill>
                  <a:schemeClr val="tx1"/>
                </a:solidFill>
                <a:latin typeface="Arial" pitchFamily="34" charset="0"/>
                <a:cs typeface="Arial" pitchFamily="34" charset="0"/>
              </a:rPr>
              <a:t>nhiều</a:t>
            </a:r>
            <a:r>
              <a:rPr lang="en-US" b="1" dirty="0">
                <a:solidFill>
                  <a:schemeClr val="tx1"/>
                </a:solidFill>
                <a:latin typeface="Arial" pitchFamily="34" charset="0"/>
                <a:cs typeface="Arial" pitchFamily="34" charset="0"/>
              </a:rPr>
              <a:t> </a:t>
            </a:r>
            <a:r>
              <a:rPr lang="en-US" b="1" dirty="0" err="1">
                <a:solidFill>
                  <a:schemeClr val="tx1"/>
                </a:solidFill>
                <a:latin typeface="Arial" pitchFamily="34" charset="0"/>
                <a:cs typeface="Arial" pitchFamily="34" charset="0"/>
              </a:rPr>
              <a:t>đảo</a:t>
            </a:r>
            <a:r>
              <a:rPr lang="en-US" b="1" dirty="0">
                <a:solidFill>
                  <a:schemeClr val="tx1"/>
                </a:solidFill>
                <a:latin typeface="Arial" pitchFamily="34" charset="0"/>
                <a:cs typeface="Arial" pitchFamily="34" charset="0"/>
              </a:rPr>
              <a:t> </a:t>
            </a:r>
            <a:r>
              <a:rPr lang="en-US" b="1" dirty="0" err="1">
                <a:solidFill>
                  <a:schemeClr val="tx1"/>
                </a:solidFill>
                <a:latin typeface="Arial" pitchFamily="34" charset="0"/>
                <a:cs typeface="Arial" pitchFamily="34" charset="0"/>
              </a:rPr>
              <a:t>và</a:t>
            </a:r>
            <a:r>
              <a:rPr lang="en-US" b="1" dirty="0">
                <a:solidFill>
                  <a:schemeClr val="tx1"/>
                </a:solidFill>
                <a:latin typeface="Arial" pitchFamily="34" charset="0"/>
                <a:cs typeface="Arial" pitchFamily="34" charset="0"/>
              </a:rPr>
              <a:t> </a:t>
            </a:r>
            <a:r>
              <a:rPr lang="en-US" b="1" dirty="0" err="1">
                <a:solidFill>
                  <a:schemeClr val="tx1"/>
                </a:solidFill>
                <a:latin typeface="Arial" pitchFamily="34" charset="0"/>
                <a:cs typeface="Arial" pitchFamily="34" charset="0"/>
              </a:rPr>
              <a:t>vũng</a:t>
            </a:r>
            <a:r>
              <a:rPr lang="en-US" b="1" dirty="0">
                <a:solidFill>
                  <a:schemeClr val="tx1"/>
                </a:solidFill>
                <a:latin typeface="Arial" pitchFamily="34" charset="0"/>
                <a:cs typeface="Arial" pitchFamily="34" charset="0"/>
              </a:rPr>
              <a:t>, </a:t>
            </a:r>
            <a:r>
              <a:rPr lang="en-US" b="1" dirty="0" err="1">
                <a:solidFill>
                  <a:schemeClr val="tx1"/>
                </a:solidFill>
                <a:latin typeface="Arial" pitchFamily="34" charset="0"/>
                <a:cs typeface="Arial" pitchFamily="34" charset="0"/>
              </a:rPr>
              <a:t>vịnh</a:t>
            </a:r>
            <a:r>
              <a:rPr lang="en-US" b="1" dirty="0">
                <a:solidFill>
                  <a:schemeClr val="tx1"/>
                </a:solidFill>
                <a:latin typeface="Arial" pitchFamily="34" charset="0"/>
                <a:cs typeface="Arial" pitchFamily="34" charset="0"/>
              </a:rPr>
              <a:t> </a:t>
            </a:r>
            <a:r>
              <a:rPr lang="en-US" b="1" dirty="0">
                <a:solidFill>
                  <a:schemeClr val="tx1"/>
                </a:solidFill>
                <a:latin typeface="Arial" pitchFamily="34" charset="0"/>
                <a:cs typeface="Arial" pitchFamily="34" charset="0"/>
                <a:sym typeface="Wingdings" pitchFamily="2" charset="2"/>
              </a:rPr>
              <a:t> </a:t>
            </a:r>
            <a:r>
              <a:rPr lang="en-US" b="1" dirty="0" err="1">
                <a:solidFill>
                  <a:schemeClr val="tx1"/>
                </a:solidFill>
                <a:latin typeface="Arial" pitchFamily="34" charset="0"/>
                <a:cs typeface="Arial" pitchFamily="34" charset="0"/>
                <a:sym typeface="Wingdings" pitchFamily="2" charset="2"/>
              </a:rPr>
              <a:t>hình</a:t>
            </a:r>
            <a:r>
              <a:rPr lang="en-US" b="1" dirty="0">
                <a:solidFill>
                  <a:schemeClr val="tx1"/>
                </a:solidFill>
                <a:latin typeface="Arial" pitchFamily="34" charset="0"/>
                <a:cs typeface="Arial" pitchFamily="34" charset="0"/>
                <a:sym typeface="Wingdings" pitchFamily="2" charset="2"/>
              </a:rPr>
              <a:t> </a:t>
            </a:r>
            <a:r>
              <a:rPr lang="en-US" b="1" dirty="0" err="1">
                <a:solidFill>
                  <a:schemeClr val="tx1"/>
                </a:solidFill>
                <a:latin typeface="Arial" pitchFamily="34" charset="0"/>
                <a:cs typeface="Arial" pitchFamily="34" charset="0"/>
                <a:sym typeface="Wingdings" pitchFamily="2" charset="2"/>
              </a:rPr>
              <a:t>thành</a:t>
            </a:r>
            <a:r>
              <a:rPr lang="en-US" b="1" dirty="0">
                <a:solidFill>
                  <a:schemeClr val="tx1"/>
                </a:solidFill>
                <a:latin typeface="Arial" pitchFamily="34" charset="0"/>
                <a:cs typeface="Arial" pitchFamily="34" charset="0"/>
                <a:sym typeface="Wingdings" pitchFamily="2" charset="2"/>
              </a:rPr>
              <a:t> </a:t>
            </a:r>
            <a:r>
              <a:rPr lang="en-US" b="1" dirty="0" err="1">
                <a:solidFill>
                  <a:schemeClr val="tx1"/>
                </a:solidFill>
                <a:latin typeface="Arial" pitchFamily="34" charset="0"/>
                <a:cs typeface="Arial" pitchFamily="34" charset="0"/>
                <a:sym typeface="Wingdings" pitchFamily="2" charset="2"/>
              </a:rPr>
              <a:t>các</a:t>
            </a:r>
            <a:r>
              <a:rPr lang="en-US" b="1" dirty="0">
                <a:solidFill>
                  <a:schemeClr val="tx1"/>
                </a:solidFill>
                <a:latin typeface="Arial" pitchFamily="34" charset="0"/>
                <a:cs typeface="Arial" pitchFamily="34" charset="0"/>
                <a:sym typeface="Wingdings" pitchFamily="2" charset="2"/>
              </a:rPr>
              <a:t> </a:t>
            </a:r>
            <a:r>
              <a:rPr lang="en-US" b="1" dirty="0" err="1">
                <a:solidFill>
                  <a:schemeClr val="tx1"/>
                </a:solidFill>
                <a:latin typeface="Arial" pitchFamily="34" charset="0"/>
                <a:cs typeface="Arial" pitchFamily="34" charset="0"/>
                <a:sym typeface="Wingdings" pitchFamily="2" charset="2"/>
              </a:rPr>
              <a:t>bãi</a:t>
            </a:r>
            <a:r>
              <a:rPr lang="en-US" b="1" dirty="0">
                <a:solidFill>
                  <a:schemeClr val="tx1"/>
                </a:solidFill>
                <a:latin typeface="Arial" pitchFamily="34" charset="0"/>
                <a:cs typeface="Arial" pitchFamily="34" charset="0"/>
                <a:sym typeface="Wingdings" pitchFamily="2" charset="2"/>
              </a:rPr>
              <a:t> </a:t>
            </a:r>
            <a:r>
              <a:rPr lang="en-US" b="1" dirty="0" err="1">
                <a:solidFill>
                  <a:schemeClr val="tx1"/>
                </a:solidFill>
                <a:latin typeface="Arial" pitchFamily="34" charset="0"/>
                <a:cs typeface="Arial" pitchFamily="34" charset="0"/>
                <a:sym typeface="Wingdings" pitchFamily="2" charset="2"/>
              </a:rPr>
              <a:t>cho</a:t>
            </a:r>
            <a:r>
              <a:rPr lang="en-US" b="1" dirty="0">
                <a:solidFill>
                  <a:schemeClr val="tx1"/>
                </a:solidFill>
                <a:latin typeface="Arial" pitchFamily="34" charset="0"/>
                <a:cs typeface="Arial" pitchFamily="34" charset="0"/>
                <a:sym typeface="Wingdings" pitchFamily="2" charset="2"/>
              </a:rPr>
              <a:t> </a:t>
            </a:r>
            <a:r>
              <a:rPr lang="en-US" b="1" dirty="0" err="1">
                <a:solidFill>
                  <a:schemeClr val="tx1"/>
                </a:solidFill>
                <a:latin typeface="Arial" pitchFamily="34" charset="0"/>
                <a:cs typeface="Arial" pitchFamily="34" charset="0"/>
                <a:sym typeface="Wingdings" pitchFamily="2" charset="2"/>
              </a:rPr>
              <a:t>cá</a:t>
            </a:r>
            <a:r>
              <a:rPr lang="en-US" b="1" dirty="0">
                <a:solidFill>
                  <a:schemeClr val="tx1"/>
                </a:solidFill>
                <a:latin typeface="Arial" pitchFamily="34" charset="0"/>
                <a:cs typeface="Arial" pitchFamily="34" charset="0"/>
                <a:sym typeface="Wingdings" pitchFamily="2" charset="2"/>
              </a:rPr>
              <a:t> </a:t>
            </a:r>
            <a:r>
              <a:rPr lang="en-US" b="1" dirty="0" err="1">
                <a:solidFill>
                  <a:schemeClr val="tx1"/>
                </a:solidFill>
                <a:latin typeface="Arial" pitchFamily="34" charset="0"/>
                <a:cs typeface="Arial" pitchFamily="34" charset="0"/>
                <a:sym typeface="Wingdings" pitchFamily="2" charset="2"/>
              </a:rPr>
              <a:t>đẻ</a:t>
            </a:r>
            <a:r>
              <a:rPr lang="en-US" b="1" dirty="0">
                <a:solidFill>
                  <a:schemeClr val="tx1"/>
                </a:solidFill>
                <a:latin typeface="Arial" pitchFamily="34" charset="0"/>
                <a:cs typeface="Arial" pitchFamily="34" charset="0"/>
                <a:sym typeface="Wingdings" pitchFamily="2" charset="2"/>
              </a:rPr>
              <a:t>.</a:t>
            </a:r>
            <a:endParaRPr lang="en-US" b="1" dirty="0">
              <a:solidFill>
                <a:schemeClr val="tx1"/>
              </a:solidFill>
              <a:latin typeface="Arial" pitchFamily="34" charset="0"/>
              <a:cs typeface="Arial" pitchFamily="34" charset="0"/>
            </a:endParaRPr>
          </a:p>
        </p:txBody>
      </p:sp>
      <p:pic>
        <p:nvPicPr>
          <p:cNvPr id="10" name="Picture 2" descr="C:\Users\thu hang\Desktop\New folder (2)\ANEX4028.jpg"/>
          <p:cNvPicPr>
            <a:picLocks noChangeAspect="1" noChangeArrowheads="1"/>
          </p:cNvPicPr>
          <p:nvPr/>
        </p:nvPicPr>
        <p:blipFill>
          <a:blip r:embed="rId3">
            <a:extLst>
              <a:ext uri="{28A0092B-C50C-407E-A947-70E740481C1C}">
                <a14:useLocalDpi xmlns:a14="http://schemas.microsoft.com/office/drawing/2010/main" val="0"/>
              </a:ext>
            </a:extLst>
          </a:blip>
          <a:srcRect l="25421" t="3127" r="6245"/>
          <a:stretch>
            <a:fillRect/>
          </a:stretch>
        </p:blipFill>
        <p:spPr bwMode="auto">
          <a:xfrm>
            <a:off x="4457700" y="925116"/>
            <a:ext cx="3543300" cy="501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p:cNvGrpSpPr>
            <a:grpSpLocks/>
          </p:cNvGrpSpPr>
          <p:nvPr/>
        </p:nvGrpSpPr>
        <p:grpSpPr bwMode="auto">
          <a:xfrm>
            <a:off x="4677967" y="1870473"/>
            <a:ext cx="2163365" cy="4082653"/>
            <a:chOff x="1836105" y="1351676"/>
            <a:chExt cx="3814845" cy="5443154"/>
          </a:xfrm>
        </p:grpSpPr>
        <p:grpSp>
          <p:nvGrpSpPr>
            <p:cNvPr id="19495" name="Group 11"/>
            <p:cNvGrpSpPr>
              <a:grpSpLocks/>
            </p:cNvGrpSpPr>
            <p:nvPr/>
          </p:nvGrpSpPr>
          <p:grpSpPr bwMode="auto">
            <a:xfrm>
              <a:off x="1836105" y="1351676"/>
              <a:ext cx="3814845" cy="5435183"/>
              <a:chOff x="1836105" y="1351676"/>
              <a:chExt cx="3814845" cy="5435183"/>
            </a:xfrm>
          </p:grpSpPr>
          <mc:AlternateContent xmlns:mc="http://schemas.openxmlformats.org/markup-compatibility/2006" xmlns:p14="http://schemas.microsoft.com/office/powerpoint/2010/main">
            <mc:Choice Requires="p14">
              <p:contentPart p14:bwMode="auto" r:id="rId4">
                <p14:nvContentPartPr>
                  <p14:cNvPr id="14" name="Ink 13"/>
                  <p14:cNvContentPartPr/>
                  <p14:nvPr/>
                </p14:nvContentPartPr>
                <p14:xfrm>
                  <a:off x="1836105" y="5767339"/>
                  <a:ext cx="597885" cy="1019520"/>
                </p14:xfrm>
              </p:contentPart>
            </mc:Choice>
            <mc:Fallback xmlns="">
              <p:pic>
                <p:nvPicPr>
                  <p:cNvPr id="14" name="Ink 13"/>
                  <p:cNvPicPr/>
                  <p:nvPr/>
                </p:nvPicPr>
                <p:blipFill>
                  <a:blip r:embed="rId5"/>
                  <a:stretch>
                    <a:fillRect/>
                  </a:stretch>
                </p:blipFill>
                <p:spPr>
                  <a:xfrm>
                    <a:off x="1821507" y="5756299"/>
                    <a:ext cx="627081" cy="1041600"/>
                  </a:xfrm>
                  <a:prstGeom prst="rect">
                    <a:avLst/>
                  </a:prstGeom>
                </p:spPr>
              </p:pic>
            </mc:Fallback>
          </mc:AlternateContent>
          <p:grpSp>
            <p:nvGrpSpPr>
              <p:cNvPr id="19498" name="Group 14"/>
              <p:cNvGrpSpPr>
                <a:grpSpLocks/>
              </p:cNvGrpSpPr>
              <p:nvPr/>
            </p:nvGrpSpPr>
            <p:grpSpPr bwMode="auto">
              <a:xfrm>
                <a:off x="2297985" y="1351676"/>
                <a:ext cx="3352965" cy="5433023"/>
                <a:chOff x="2297985" y="1351676"/>
                <a:chExt cx="3352965" cy="5433023"/>
              </a:xfrm>
            </p:grpSpPr>
            <mc:AlternateContent xmlns:mc="http://schemas.openxmlformats.org/markup-compatibility/2006" xmlns:p14="http://schemas.microsoft.com/office/powerpoint/2010/main">
              <mc:Choice Requires="p14">
                <p:contentPart p14:bwMode="auto" r:id="rId6">
                  <p14:nvContentPartPr>
                    <p14:cNvPr id="16" name="Ink 15"/>
                    <p14:cNvContentPartPr/>
                    <p14:nvPr/>
                  </p14:nvContentPartPr>
                  <p14:xfrm>
                    <a:off x="3352770" y="1351676"/>
                    <a:ext cx="960480" cy="1357020"/>
                  </p14:xfrm>
                </p:contentPart>
              </mc:Choice>
              <mc:Fallback xmlns="">
                <p:pic>
                  <p:nvPicPr>
                    <p:cNvPr id="16" name="Ink 15"/>
                    <p:cNvPicPr/>
                    <p:nvPr/>
                  </p:nvPicPr>
                  <p:blipFill>
                    <a:blip r:embed="rId7"/>
                    <a:stretch>
                      <a:fillRect/>
                    </a:stretch>
                  </p:blipFill>
                  <p:spPr>
                    <a:xfrm>
                      <a:off x="3338169" y="1340639"/>
                      <a:ext cx="989682" cy="1379093"/>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 name="Ink 16"/>
                    <p14:cNvContentPartPr/>
                    <p14:nvPr/>
                  </p14:nvContentPartPr>
                  <p14:xfrm>
                    <a:off x="4063050" y="1551476"/>
                    <a:ext cx="547560" cy="1359360"/>
                  </p14:xfrm>
                </p:contentPart>
              </mc:Choice>
              <mc:Fallback xmlns="">
                <p:pic>
                  <p:nvPicPr>
                    <p:cNvPr id="17" name="Ink 16"/>
                    <p:cNvPicPr/>
                    <p:nvPr/>
                  </p:nvPicPr>
                  <p:blipFill>
                    <a:blip r:embed="rId9"/>
                    <a:stretch>
                      <a:fillRect/>
                    </a:stretch>
                  </p:blipFill>
                  <p:spPr>
                    <a:xfrm>
                      <a:off x="4048457" y="1540436"/>
                      <a:ext cx="576746" cy="1381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 name="Ink 17"/>
                    <p14:cNvContentPartPr/>
                    <p14:nvPr/>
                  </p14:nvContentPartPr>
                  <p14:xfrm>
                    <a:off x="4068810" y="1660556"/>
                    <a:ext cx="318600" cy="404280"/>
                  </p14:xfrm>
                </p:contentPart>
              </mc:Choice>
              <mc:Fallback xmlns="">
                <p:pic>
                  <p:nvPicPr>
                    <p:cNvPr id="4" name="Ink 17"/>
                    <p:cNvPicPr/>
                    <p:nvPr/>
                  </p:nvPicPr>
                  <p:blipFill>
                    <a:blip r:embed="rId11"/>
                    <a:stretch>
                      <a:fillRect/>
                    </a:stretch>
                  </p:blipFill>
                  <p:spPr>
                    <a:xfrm>
                      <a:off x="4054184" y="1649526"/>
                      <a:ext cx="347853" cy="4263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9" name="Ink 18"/>
                    <p14:cNvContentPartPr/>
                    <p14:nvPr/>
                  </p14:nvContentPartPr>
                  <p14:xfrm>
                    <a:off x="2297985" y="5600756"/>
                    <a:ext cx="3224805" cy="1183943"/>
                  </p14:xfrm>
                </p:contentPart>
              </mc:Choice>
              <mc:Fallback xmlns="">
                <p:pic>
                  <p:nvPicPr>
                    <p:cNvPr id="19" name="Ink 18"/>
                    <p:cNvPicPr/>
                    <p:nvPr/>
                  </p:nvPicPr>
                  <p:blipFill>
                    <a:blip r:embed="rId13"/>
                    <a:stretch>
                      <a:fillRect/>
                    </a:stretch>
                  </p:blipFill>
                  <p:spPr>
                    <a:xfrm>
                      <a:off x="2283385" y="5589714"/>
                      <a:ext cx="3254006" cy="1206028"/>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0" name="Ink 19"/>
                    <p14:cNvContentPartPr/>
                    <p14:nvPr/>
                  </p14:nvContentPartPr>
                  <p14:xfrm>
                    <a:off x="4195680" y="4767356"/>
                    <a:ext cx="1153080" cy="1078920"/>
                  </p14:xfrm>
                </p:contentPart>
              </mc:Choice>
              <mc:Fallback xmlns="">
                <p:pic>
                  <p:nvPicPr>
                    <p:cNvPr id="20" name="Ink 19"/>
                    <p:cNvPicPr/>
                    <p:nvPr/>
                  </p:nvPicPr>
                  <p:blipFill>
                    <a:blip r:embed="rId15"/>
                    <a:stretch>
                      <a:fillRect/>
                    </a:stretch>
                  </p:blipFill>
                  <p:spPr>
                    <a:xfrm>
                      <a:off x="4181076" y="4756317"/>
                      <a:ext cx="1182288" cy="110099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1" name="Ink 20"/>
                    <p14:cNvContentPartPr/>
                    <p14:nvPr/>
                  </p14:nvContentPartPr>
                  <p14:xfrm>
                    <a:off x="4606110" y="3060315"/>
                    <a:ext cx="979320" cy="2638624"/>
                  </p14:xfrm>
                </p:contentPart>
              </mc:Choice>
              <mc:Fallback xmlns="">
                <p:pic>
                  <p:nvPicPr>
                    <p:cNvPr id="21" name="Ink 20"/>
                    <p:cNvPicPr/>
                    <p:nvPr/>
                  </p:nvPicPr>
                  <p:blipFill>
                    <a:blip r:embed="rId17"/>
                    <a:stretch>
                      <a:fillRect/>
                    </a:stretch>
                  </p:blipFill>
                  <p:spPr>
                    <a:xfrm>
                      <a:off x="4591503" y="3049275"/>
                      <a:ext cx="1008534" cy="2660705"/>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2" name="Ink 21"/>
                    <p14:cNvContentPartPr/>
                    <p14:nvPr/>
                  </p14:nvContentPartPr>
                  <p14:xfrm>
                    <a:off x="2438385" y="5766979"/>
                    <a:ext cx="750510" cy="1017720"/>
                  </p14:xfrm>
                </p:contentPart>
              </mc:Choice>
              <mc:Fallback xmlns="">
                <p:pic>
                  <p:nvPicPr>
                    <p:cNvPr id="22" name="Ink 21"/>
                    <p:cNvPicPr/>
                    <p:nvPr/>
                  </p:nvPicPr>
                  <p:blipFill>
                    <a:blip r:embed="rId19"/>
                    <a:stretch>
                      <a:fillRect/>
                    </a:stretch>
                  </p:blipFill>
                  <p:spPr>
                    <a:xfrm>
                      <a:off x="2423781" y="5755943"/>
                      <a:ext cx="779718" cy="1039792"/>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3" name="Ink 22"/>
                    <p14:cNvContentPartPr/>
                    <p14:nvPr/>
                  </p14:nvContentPartPr>
                  <p14:xfrm>
                    <a:off x="5236470" y="3754035"/>
                    <a:ext cx="414480" cy="875704"/>
                  </p14:xfrm>
                </p:contentPart>
              </mc:Choice>
              <mc:Fallback xmlns="">
                <p:pic>
                  <p:nvPicPr>
                    <p:cNvPr id="23" name="Ink 22"/>
                    <p:cNvPicPr/>
                    <p:nvPr/>
                  </p:nvPicPr>
                  <p:blipFill>
                    <a:blip r:embed="rId21"/>
                    <a:stretch>
                      <a:fillRect/>
                    </a:stretch>
                  </p:blipFill>
                  <p:spPr>
                    <a:xfrm>
                      <a:off x="5221871" y="3743011"/>
                      <a:ext cx="443678" cy="897752"/>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22">
              <p14:nvContentPartPr>
                <p14:cNvPr id="13" name="Ink 12"/>
                <p14:cNvContentPartPr/>
                <p14:nvPr/>
              </p14:nvContentPartPr>
              <p14:xfrm>
                <a:off x="3206630" y="6444190"/>
                <a:ext cx="937800" cy="350640"/>
              </p14:xfrm>
            </p:contentPart>
          </mc:Choice>
          <mc:Fallback xmlns="">
            <p:pic>
              <p:nvPicPr>
                <p:cNvPr id="13" name="Ink 12"/>
                <p:cNvPicPr/>
                <p:nvPr/>
              </p:nvPicPr>
              <p:blipFill>
                <a:blip r:embed="rId23"/>
                <a:stretch>
                  <a:fillRect/>
                </a:stretch>
              </p:blipFill>
              <p:spPr>
                <a:xfrm>
                  <a:off x="3192036" y="6433142"/>
                  <a:ext cx="966987" cy="372735"/>
                </a:xfrm>
                <a:prstGeom prst="rect">
                  <a:avLst/>
                </a:prstGeom>
              </p:spPr>
            </p:pic>
          </mc:Fallback>
        </mc:AlternateContent>
      </p:grpSp>
      <p:grpSp>
        <p:nvGrpSpPr>
          <p:cNvPr id="18" name="Group 23"/>
          <p:cNvGrpSpPr>
            <a:grpSpLocks/>
          </p:cNvGrpSpPr>
          <p:nvPr/>
        </p:nvGrpSpPr>
        <p:grpSpPr bwMode="auto">
          <a:xfrm>
            <a:off x="7290198" y="3353991"/>
            <a:ext cx="269081" cy="2480072"/>
            <a:chOff x="6443115" y="3329033"/>
            <a:chExt cx="473400" cy="3306180"/>
          </a:xfrm>
        </p:grpSpPr>
        <mc:AlternateContent xmlns:mc="http://schemas.openxmlformats.org/markup-compatibility/2006" xmlns:p14="http://schemas.microsoft.com/office/powerpoint/2010/main">
          <mc:Choice Requires="p14">
            <p:contentPart p14:bwMode="auto" r:id="rId24">
              <p14:nvContentPartPr>
                <p14:cNvPr id="25" name="Ink 24"/>
                <p14:cNvContentPartPr/>
                <p14:nvPr/>
              </p14:nvContentPartPr>
              <p14:xfrm>
                <a:off x="6452835" y="3329033"/>
                <a:ext cx="463680" cy="483480"/>
              </p14:xfrm>
            </p:contentPart>
          </mc:Choice>
          <mc:Fallback xmlns="">
            <p:pic>
              <p:nvPicPr>
                <p:cNvPr id="25" name="Ink 24"/>
                <p:cNvPicPr/>
                <p:nvPr/>
              </p:nvPicPr>
              <p:blipFill>
                <a:blip r:embed="rId25"/>
                <a:stretch>
                  <a:fillRect/>
                </a:stretch>
              </p:blipFill>
              <p:spPr>
                <a:xfrm>
                  <a:off x="6438266" y="3318001"/>
                  <a:ext cx="492818" cy="505544"/>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6" name="Ink 25"/>
                <p14:cNvContentPartPr/>
                <p14:nvPr/>
              </p14:nvContentPartPr>
              <p14:xfrm>
                <a:off x="6443115" y="6410213"/>
                <a:ext cx="196920" cy="225000"/>
              </p14:xfrm>
            </p:contentPart>
          </mc:Choice>
          <mc:Fallback xmlns="">
            <p:pic>
              <p:nvPicPr>
                <p:cNvPr id="26" name="Ink 25"/>
                <p:cNvPicPr/>
                <p:nvPr/>
              </p:nvPicPr>
              <p:blipFill>
                <a:blip r:embed="rId27"/>
                <a:stretch>
                  <a:fillRect/>
                </a:stretch>
              </p:blipFill>
              <p:spPr>
                <a:xfrm>
                  <a:off x="6428552" y="6399179"/>
                  <a:ext cx="226046" cy="247068"/>
                </a:xfrm>
                <a:prstGeom prst="rect">
                  <a:avLst/>
                </a:prstGeom>
              </p:spPr>
            </p:pic>
          </mc:Fallback>
        </mc:AlternateContent>
      </p:grpSp>
      <p:sp>
        <p:nvSpPr>
          <p:cNvPr id="3" name="TextBox 2"/>
          <p:cNvSpPr txBox="1"/>
          <p:nvPr/>
        </p:nvSpPr>
        <p:spPr>
          <a:xfrm>
            <a:off x="4143375" y="4714875"/>
            <a:ext cx="1434704" cy="561856"/>
          </a:xfrm>
          <a:prstGeom prst="round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sz="1350" b="1"/>
              <a:t>Cà Mau-</a:t>
            </a:r>
            <a:br>
              <a:rPr lang="en-US" sz="1350" b="1"/>
            </a:br>
            <a:r>
              <a:rPr lang="en-US" sz="1350" b="1"/>
              <a:t>Kiên Giang</a:t>
            </a:r>
            <a:endParaRPr lang="vi-VN" sz="1350" b="1"/>
          </a:p>
        </p:txBody>
      </p:sp>
      <p:sp>
        <p:nvSpPr>
          <p:cNvPr id="27" name="TextBox 26"/>
          <p:cNvSpPr txBox="1"/>
          <p:nvPr/>
        </p:nvSpPr>
        <p:spPr>
          <a:xfrm>
            <a:off x="4947048" y="3214688"/>
            <a:ext cx="1202531" cy="791706"/>
          </a:xfrm>
          <a:prstGeom prst="wedgeRoundRectCallout">
            <a:avLst>
              <a:gd name="adj1" fmla="val 63701"/>
              <a:gd name="adj2" fmla="val 95582"/>
              <a:gd name="adj3" fmla="val 16667"/>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sz="1350" b="1"/>
              <a:t>Ninh Thuận-Bình Thuận-Vũng Tàu</a:t>
            </a:r>
            <a:endParaRPr lang="vi-VN" sz="1350" b="1"/>
          </a:p>
        </p:txBody>
      </p:sp>
      <p:sp>
        <p:nvSpPr>
          <p:cNvPr id="28" name="TextBox 27"/>
          <p:cNvSpPr txBox="1"/>
          <p:nvPr/>
        </p:nvSpPr>
        <p:spPr>
          <a:xfrm>
            <a:off x="5911454" y="1768079"/>
            <a:ext cx="1085850" cy="561856"/>
          </a:xfrm>
          <a:prstGeom prst="round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sz="1350" b="1"/>
              <a:t>Hải Phòng-Quảng Ninh</a:t>
            </a:r>
            <a:endParaRPr lang="vi-VN" sz="1350" b="1"/>
          </a:p>
        </p:txBody>
      </p:sp>
      <p:sp>
        <p:nvSpPr>
          <p:cNvPr id="29" name="TextBox 28"/>
          <p:cNvSpPr txBox="1"/>
          <p:nvPr/>
        </p:nvSpPr>
        <p:spPr>
          <a:xfrm>
            <a:off x="7018735" y="3874294"/>
            <a:ext cx="982265" cy="510778"/>
          </a:xfrm>
          <a:prstGeom prst="round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sz="1200" b="1"/>
              <a:t>Hoàng Sa-Trường Sa</a:t>
            </a:r>
            <a:endParaRPr lang="vi-VN" sz="1200" b="1"/>
          </a:p>
        </p:txBody>
      </p:sp>
      <p:sp>
        <p:nvSpPr>
          <p:cNvPr id="34" name="Freeform 33"/>
          <p:cNvSpPr/>
          <p:nvPr/>
        </p:nvSpPr>
        <p:spPr>
          <a:xfrm>
            <a:off x="1600200" y="1428750"/>
            <a:ext cx="228600" cy="619125"/>
          </a:xfrm>
          <a:custGeom>
            <a:avLst/>
            <a:gdLst>
              <a:gd name="connsiteX0" fmla="*/ 0 w 282222"/>
              <a:gd name="connsiteY0" fmla="*/ 0 h 936978"/>
              <a:gd name="connsiteX1" fmla="*/ 11289 w 282222"/>
              <a:gd name="connsiteY1" fmla="*/ 936978 h 936978"/>
              <a:gd name="connsiteX2" fmla="*/ 282222 w 282222"/>
              <a:gd name="connsiteY2" fmla="*/ 936978 h 936978"/>
            </a:gdLst>
            <a:ahLst/>
            <a:cxnLst>
              <a:cxn ang="0">
                <a:pos x="connsiteX0" y="connsiteY0"/>
              </a:cxn>
              <a:cxn ang="0">
                <a:pos x="connsiteX1" y="connsiteY1"/>
              </a:cxn>
              <a:cxn ang="0">
                <a:pos x="connsiteX2" y="connsiteY2"/>
              </a:cxn>
            </a:cxnLst>
            <a:rect l="l" t="t" r="r" b="b"/>
            <a:pathLst>
              <a:path w="282222" h="936978">
                <a:moveTo>
                  <a:pt x="0" y="0"/>
                </a:moveTo>
                <a:lnTo>
                  <a:pt x="11289" y="936978"/>
                </a:lnTo>
                <a:lnTo>
                  <a:pt x="282222" y="936978"/>
                </a:lnTo>
              </a:path>
            </a:pathLst>
          </a:custGeom>
          <a:ln w="57150" cmpd="sng">
            <a:solidFill>
              <a:srgbClr val="7030A0"/>
            </a:solidFill>
            <a:headEnd type="oval" w="sm" len="sm"/>
            <a:tailEnd type="ova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vi-VN" sz="1350"/>
          </a:p>
        </p:txBody>
      </p:sp>
      <p:sp>
        <p:nvSpPr>
          <p:cNvPr id="35" name="Freeform 34"/>
          <p:cNvSpPr/>
          <p:nvPr/>
        </p:nvSpPr>
        <p:spPr>
          <a:xfrm>
            <a:off x="1510903" y="1428750"/>
            <a:ext cx="317897" cy="1634729"/>
          </a:xfrm>
          <a:custGeom>
            <a:avLst/>
            <a:gdLst>
              <a:gd name="connsiteX0" fmla="*/ 0 w 282222"/>
              <a:gd name="connsiteY0" fmla="*/ 0 h 936978"/>
              <a:gd name="connsiteX1" fmla="*/ 11289 w 282222"/>
              <a:gd name="connsiteY1" fmla="*/ 936978 h 936978"/>
              <a:gd name="connsiteX2" fmla="*/ 282222 w 282222"/>
              <a:gd name="connsiteY2" fmla="*/ 936978 h 936978"/>
            </a:gdLst>
            <a:ahLst/>
            <a:cxnLst>
              <a:cxn ang="0">
                <a:pos x="connsiteX0" y="connsiteY0"/>
              </a:cxn>
              <a:cxn ang="0">
                <a:pos x="connsiteX1" y="connsiteY1"/>
              </a:cxn>
              <a:cxn ang="0">
                <a:pos x="connsiteX2" y="connsiteY2"/>
              </a:cxn>
            </a:cxnLst>
            <a:rect l="l" t="t" r="r" b="b"/>
            <a:pathLst>
              <a:path w="282222" h="936978">
                <a:moveTo>
                  <a:pt x="0" y="0"/>
                </a:moveTo>
                <a:lnTo>
                  <a:pt x="11289" y="936978"/>
                </a:lnTo>
                <a:lnTo>
                  <a:pt x="282222" y="936978"/>
                </a:lnTo>
              </a:path>
            </a:pathLst>
          </a:custGeom>
          <a:ln w="57150" cmpd="sng">
            <a:solidFill>
              <a:srgbClr val="7030A0"/>
            </a:solidFill>
            <a:headEnd type="oval" w="sm" len="sm"/>
            <a:tailEnd type="ova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vi-VN" sz="1350"/>
          </a:p>
        </p:txBody>
      </p:sp>
      <p:sp>
        <p:nvSpPr>
          <p:cNvPr id="36" name="Freeform 35"/>
          <p:cNvSpPr/>
          <p:nvPr/>
        </p:nvSpPr>
        <p:spPr>
          <a:xfrm>
            <a:off x="1404937" y="1428751"/>
            <a:ext cx="423863" cy="2574131"/>
          </a:xfrm>
          <a:custGeom>
            <a:avLst/>
            <a:gdLst>
              <a:gd name="connsiteX0" fmla="*/ 0 w 282222"/>
              <a:gd name="connsiteY0" fmla="*/ 0 h 936978"/>
              <a:gd name="connsiteX1" fmla="*/ 11289 w 282222"/>
              <a:gd name="connsiteY1" fmla="*/ 936978 h 936978"/>
              <a:gd name="connsiteX2" fmla="*/ 282222 w 282222"/>
              <a:gd name="connsiteY2" fmla="*/ 936978 h 936978"/>
            </a:gdLst>
            <a:ahLst/>
            <a:cxnLst>
              <a:cxn ang="0">
                <a:pos x="connsiteX0" y="connsiteY0"/>
              </a:cxn>
              <a:cxn ang="0">
                <a:pos x="connsiteX1" y="connsiteY1"/>
              </a:cxn>
              <a:cxn ang="0">
                <a:pos x="connsiteX2" y="connsiteY2"/>
              </a:cxn>
            </a:cxnLst>
            <a:rect l="l" t="t" r="r" b="b"/>
            <a:pathLst>
              <a:path w="282222" h="936978">
                <a:moveTo>
                  <a:pt x="0" y="0"/>
                </a:moveTo>
                <a:lnTo>
                  <a:pt x="11289" y="936978"/>
                </a:lnTo>
                <a:lnTo>
                  <a:pt x="282222" y="936978"/>
                </a:lnTo>
              </a:path>
            </a:pathLst>
          </a:custGeom>
          <a:ln w="57150" cmpd="sng">
            <a:solidFill>
              <a:srgbClr val="7030A0"/>
            </a:solidFill>
            <a:headEnd type="oval" w="sm" len="sm"/>
            <a:tailEnd type="ova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vi-VN" sz="1350"/>
          </a:p>
        </p:txBody>
      </p:sp>
      <p:sp>
        <p:nvSpPr>
          <p:cNvPr id="37" name="Freeform 36"/>
          <p:cNvSpPr/>
          <p:nvPr/>
        </p:nvSpPr>
        <p:spPr>
          <a:xfrm>
            <a:off x="1314450" y="1428750"/>
            <a:ext cx="514350" cy="3702844"/>
          </a:xfrm>
          <a:custGeom>
            <a:avLst/>
            <a:gdLst>
              <a:gd name="connsiteX0" fmla="*/ 0 w 282222"/>
              <a:gd name="connsiteY0" fmla="*/ 0 h 936978"/>
              <a:gd name="connsiteX1" fmla="*/ 11289 w 282222"/>
              <a:gd name="connsiteY1" fmla="*/ 936978 h 936978"/>
              <a:gd name="connsiteX2" fmla="*/ 282222 w 282222"/>
              <a:gd name="connsiteY2" fmla="*/ 936978 h 936978"/>
            </a:gdLst>
            <a:ahLst/>
            <a:cxnLst>
              <a:cxn ang="0">
                <a:pos x="connsiteX0" y="connsiteY0"/>
              </a:cxn>
              <a:cxn ang="0">
                <a:pos x="connsiteX1" y="connsiteY1"/>
              </a:cxn>
              <a:cxn ang="0">
                <a:pos x="connsiteX2" y="connsiteY2"/>
              </a:cxn>
            </a:cxnLst>
            <a:rect l="l" t="t" r="r" b="b"/>
            <a:pathLst>
              <a:path w="282222" h="936978">
                <a:moveTo>
                  <a:pt x="0" y="0"/>
                </a:moveTo>
                <a:lnTo>
                  <a:pt x="11289" y="936978"/>
                </a:lnTo>
                <a:lnTo>
                  <a:pt x="282222" y="936978"/>
                </a:lnTo>
              </a:path>
            </a:pathLst>
          </a:custGeom>
          <a:ln w="57150" cmpd="sng">
            <a:solidFill>
              <a:srgbClr val="7030A0"/>
            </a:solidFill>
            <a:headEnd type="oval" w="sm" len="sm"/>
            <a:tailEnd type="ova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vi-VN" sz="1350"/>
          </a:p>
        </p:txBody>
      </p:sp>
      <p:sp>
        <p:nvSpPr>
          <p:cNvPr id="2" name="Oval 1"/>
          <p:cNvSpPr/>
          <p:nvPr/>
        </p:nvSpPr>
        <p:spPr>
          <a:xfrm>
            <a:off x="5054204" y="5357812"/>
            <a:ext cx="171450" cy="18692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350"/>
          </a:p>
        </p:txBody>
      </p:sp>
      <p:sp>
        <p:nvSpPr>
          <p:cNvPr id="33" name="Oval 32"/>
          <p:cNvSpPr/>
          <p:nvPr/>
        </p:nvSpPr>
        <p:spPr>
          <a:xfrm>
            <a:off x="5429250" y="5679281"/>
            <a:ext cx="171450" cy="18692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350"/>
          </a:p>
        </p:txBody>
      </p:sp>
      <p:sp>
        <p:nvSpPr>
          <p:cNvPr id="38" name="Oval 37"/>
          <p:cNvSpPr/>
          <p:nvPr/>
        </p:nvSpPr>
        <p:spPr>
          <a:xfrm>
            <a:off x="6607969" y="4714875"/>
            <a:ext cx="171450" cy="18692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350"/>
          </a:p>
        </p:txBody>
      </p:sp>
      <p:sp>
        <p:nvSpPr>
          <p:cNvPr id="39" name="Oval 38"/>
          <p:cNvSpPr/>
          <p:nvPr/>
        </p:nvSpPr>
        <p:spPr>
          <a:xfrm>
            <a:off x="6393656" y="4982766"/>
            <a:ext cx="171450" cy="18692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350"/>
          </a:p>
        </p:txBody>
      </p:sp>
      <p:sp>
        <p:nvSpPr>
          <p:cNvPr id="40" name="Oval 39"/>
          <p:cNvSpPr/>
          <p:nvPr/>
        </p:nvSpPr>
        <p:spPr>
          <a:xfrm>
            <a:off x="6125766" y="5143500"/>
            <a:ext cx="171450" cy="18692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350"/>
          </a:p>
        </p:txBody>
      </p:sp>
      <p:sp>
        <p:nvSpPr>
          <p:cNvPr id="41" name="Oval 40"/>
          <p:cNvSpPr/>
          <p:nvPr/>
        </p:nvSpPr>
        <p:spPr>
          <a:xfrm>
            <a:off x="7358063" y="3482579"/>
            <a:ext cx="171450" cy="18692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350"/>
          </a:p>
        </p:txBody>
      </p:sp>
      <p:sp>
        <p:nvSpPr>
          <p:cNvPr id="42" name="Oval 41"/>
          <p:cNvSpPr/>
          <p:nvPr/>
        </p:nvSpPr>
        <p:spPr>
          <a:xfrm>
            <a:off x="7273529" y="5655469"/>
            <a:ext cx="171450" cy="18692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350"/>
          </a:p>
        </p:txBody>
      </p:sp>
      <p:sp>
        <p:nvSpPr>
          <p:cNvPr id="43" name="Oval 42"/>
          <p:cNvSpPr/>
          <p:nvPr/>
        </p:nvSpPr>
        <p:spPr>
          <a:xfrm>
            <a:off x="5804297" y="1821656"/>
            <a:ext cx="171450" cy="18692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350"/>
          </a:p>
        </p:txBody>
      </p:sp>
      <p:sp>
        <p:nvSpPr>
          <p:cNvPr id="44" name="Oval 43"/>
          <p:cNvSpPr/>
          <p:nvPr/>
        </p:nvSpPr>
        <p:spPr>
          <a:xfrm>
            <a:off x="6072188" y="1660923"/>
            <a:ext cx="171450" cy="18692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350"/>
          </a:p>
        </p:txBody>
      </p:sp>
    </p:spTree>
    <p:extLst>
      <p:ext uri="{BB962C8B-B14F-4D97-AF65-F5344CB8AC3E}">
        <p14:creationId xmlns:p14="http://schemas.microsoft.com/office/powerpoint/2010/main" val="2093272073"/>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down)">
                                      <p:cBhvr>
                                        <p:cTn id="12" dur="500"/>
                                        <p:tgtEl>
                                          <p:spTgt spid="34"/>
                                        </p:tgtEl>
                                      </p:cBhvr>
                                    </p:animEffect>
                                  </p:childTnLst>
                                </p:cTn>
                              </p:par>
                              <p:par>
                                <p:cTn id="13" presetID="2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circle(in)">
                                      <p:cBhvr>
                                        <p:cTn id="27" dur="2000"/>
                                        <p:tgtEl>
                                          <p:spTgt spid="35"/>
                                        </p:tgtEl>
                                      </p:cBhvr>
                                    </p:animEffect>
                                  </p:childTnLst>
                                </p:cTn>
                              </p:par>
                              <p:par>
                                <p:cTn id="28" presetID="6" presetClass="entr" presetSubtype="16"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2000"/>
                                        <p:tgtEl>
                                          <p:spTgt spid="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par>
                                <p:cTn id="36" presetID="10"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1"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par>
                                <p:cTn id="44" presetID="22" presetClass="entr" presetSubtype="1"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up)">
                                      <p:cBhvr>
                                        <p:cTn id="46" dur="500"/>
                                        <p:tgtEl>
                                          <p:spTgt spid="1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left)">
                                      <p:cBhvr>
                                        <p:cTn id="51" dur="500"/>
                                        <p:tgtEl>
                                          <p:spTgt spid="3"/>
                                        </p:tgtEl>
                                      </p:cBhvr>
                                    </p:animEffect>
                                  </p:childTnLst>
                                </p:cTn>
                              </p:par>
                            </p:childTnLst>
                          </p:cTn>
                        </p:par>
                        <p:par>
                          <p:cTn id="52" fill="hold" nodeType="afterGroup">
                            <p:stCondLst>
                              <p:cond delay="500"/>
                            </p:stCondLst>
                            <p:childTnLst>
                              <p:par>
                                <p:cTn id="53" presetID="22" presetClass="entr" presetSubtype="1" fill="hold" grpId="0"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wipe(up)">
                                      <p:cBhvr>
                                        <p:cTn id="55" dur="500"/>
                                        <p:tgtEl>
                                          <p:spTgt spid="2"/>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wipe(up)">
                                      <p:cBhvr>
                                        <p:cTn id="58" dur="500"/>
                                        <p:tgtEl>
                                          <p:spTgt spid="33"/>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500"/>
                                        <p:tgtEl>
                                          <p:spTgt spid="27"/>
                                        </p:tgtEl>
                                      </p:cBhvr>
                                    </p:animEffect>
                                  </p:childTnLst>
                                </p:cTn>
                              </p:par>
                            </p:childTnLst>
                          </p:cTn>
                        </p:par>
                        <p:par>
                          <p:cTn id="64" fill="hold" nodeType="afterGroup">
                            <p:stCondLst>
                              <p:cond delay="500"/>
                            </p:stCondLst>
                            <p:childTnLst>
                              <p:par>
                                <p:cTn id="65" presetID="22" presetClass="entr" presetSubtype="4" fill="hold" grpId="0" nodeType="after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wipe(down)">
                                      <p:cBhvr>
                                        <p:cTn id="67" dur="500"/>
                                        <p:tgtEl>
                                          <p:spTgt spid="38"/>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wipe(down)">
                                      <p:cBhvr>
                                        <p:cTn id="70" dur="500"/>
                                        <p:tgtEl>
                                          <p:spTgt spid="39"/>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down)">
                                      <p:cBhvr>
                                        <p:cTn id="73" dur="500"/>
                                        <p:tgtEl>
                                          <p:spTgt spid="40"/>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wipe(left)">
                                      <p:cBhvr>
                                        <p:cTn id="78" dur="500"/>
                                        <p:tgtEl>
                                          <p:spTgt spid="29"/>
                                        </p:tgtEl>
                                      </p:cBhvr>
                                    </p:animEffect>
                                  </p:childTnLst>
                                </p:cTn>
                              </p:par>
                            </p:childTnLst>
                          </p:cTn>
                        </p:par>
                        <p:par>
                          <p:cTn id="79" fill="hold" nodeType="afterGroup">
                            <p:stCondLst>
                              <p:cond delay="500"/>
                            </p:stCondLst>
                            <p:childTnLst>
                              <p:par>
                                <p:cTn id="80" presetID="22" presetClass="entr" presetSubtype="4" fill="hold" grpId="0"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down)">
                                      <p:cBhvr>
                                        <p:cTn id="82" dur="500"/>
                                        <p:tgtEl>
                                          <p:spTgt spid="42"/>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wipe(down)">
                                      <p:cBhvr>
                                        <p:cTn id="85" dur="500"/>
                                        <p:tgtEl>
                                          <p:spTgt spid="41"/>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wipe(left)">
                                      <p:cBhvr>
                                        <p:cTn id="90" dur="500"/>
                                        <p:tgtEl>
                                          <p:spTgt spid="28"/>
                                        </p:tgtEl>
                                      </p:cBhvr>
                                    </p:animEffect>
                                  </p:childTnLst>
                                </p:cTn>
                              </p:par>
                            </p:childTnLst>
                          </p:cTn>
                        </p:par>
                        <p:par>
                          <p:cTn id="91" fill="hold" nodeType="afterGroup">
                            <p:stCondLst>
                              <p:cond delay="500"/>
                            </p:stCondLst>
                            <p:childTnLst>
                              <p:par>
                                <p:cTn id="92" presetID="22" presetClass="entr" presetSubtype="4" fill="hold" grpId="0"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wipe(down)">
                                      <p:cBhvr>
                                        <p:cTn id="97" dur="500"/>
                                        <p:tgtEl>
                                          <p:spTgt spid="43"/>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47" presetClass="entr" presetSubtype="0" fill="hold" nodeType="clickEffect">
                                  <p:stCondLst>
                                    <p:cond delay="0"/>
                                  </p:stCondLst>
                                  <p:childTnLst>
                                    <p:set>
                                      <p:cBhvr>
                                        <p:cTn id="101" dur="1" fill="hold">
                                          <p:stCondLst>
                                            <p:cond delay="0"/>
                                          </p:stCondLst>
                                        </p:cTn>
                                        <p:tgtEl>
                                          <p:spTgt spid="37"/>
                                        </p:tgtEl>
                                        <p:attrNameLst>
                                          <p:attrName>style.visibility</p:attrName>
                                        </p:attrNameLst>
                                      </p:cBhvr>
                                      <p:to>
                                        <p:strVal val="visible"/>
                                      </p:to>
                                    </p:set>
                                    <p:animEffect transition="in" filter="fade">
                                      <p:cBhvr>
                                        <p:cTn id="102" dur="1000"/>
                                        <p:tgtEl>
                                          <p:spTgt spid="37"/>
                                        </p:tgtEl>
                                      </p:cBhvr>
                                    </p:animEffect>
                                    <p:anim calcmode="lin" valueType="num">
                                      <p:cBhvr>
                                        <p:cTn id="103" dur="1000" fill="hold"/>
                                        <p:tgtEl>
                                          <p:spTgt spid="37"/>
                                        </p:tgtEl>
                                        <p:attrNameLst>
                                          <p:attrName>ppt_x</p:attrName>
                                        </p:attrNameLst>
                                      </p:cBhvr>
                                      <p:tavLst>
                                        <p:tav tm="0">
                                          <p:val>
                                            <p:strVal val="#ppt_x"/>
                                          </p:val>
                                        </p:tav>
                                        <p:tav tm="100000">
                                          <p:val>
                                            <p:strVal val="#ppt_x"/>
                                          </p:val>
                                        </p:tav>
                                      </p:tavLst>
                                    </p:anim>
                                    <p:anim calcmode="lin" valueType="num">
                                      <p:cBhvr>
                                        <p:cTn id="104" dur="1000" fill="hold"/>
                                        <p:tgtEl>
                                          <p:spTgt spid="37"/>
                                        </p:tgtEl>
                                        <p:attrNameLst>
                                          <p:attrName>ppt_y</p:attrName>
                                        </p:attrNameLst>
                                      </p:cBhvr>
                                      <p:tavLst>
                                        <p:tav tm="0">
                                          <p:val>
                                            <p:strVal val="#ppt_y-.1"/>
                                          </p:val>
                                        </p:tav>
                                        <p:tav tm="100000">
                                          <p:val>
                                            <p:strVal val="#ppt_y"/>
                                          </p:val>
                                        </p:tav>
                                      </p:tavLst>
                                    </p:anim>
                                  </p:childTnLst>
                                </p:cTn>
                              </p:par>
                              <p:par>
                                <p:cTn id="105" presetID="47" presetClass="entr" presetSubtype="0" fill="hold" nodeType="withEffect">
                                  <p:stCondLst>
                                    <p:cond delay="0"/>
                                  </p:stCondLst>
                                  <p:childTnLst>
                                    <p:set>
                                      <p:cBhvr>
                                        <p:cTn id="106" dur="1" fill="hold">
                                          <p:stCondLst>
                                            <p:cond delay="0"/>
                                          </p:stCondLst>
                                        </p:cTn>
                                        <p:tgtEl>
                                          <p:spTgt spid="9"/>
                                        </p:tgtEl>
                                        <p:attrNameLst>
                                          <p:attrName>style.visibility</p:attrName>
                                        </p:attrNameLst>
                                      </p:cBhvr>
                                      <p:to>
                                        <p:strVal val="visible"/>
                                      </p:to>
                                    </p:set>
                                    <p:animEffect transition="in" filter="fade">
                                      <p:cBhvr>
                                        <p:cTn id="107" dur="1000"/>
                                        <p:tgtEl>
                                          <p:spTgt spid="9"/>
                                        </p:tgtEl>
                                      </p:cBhvr>
                                    </p:animEffect>
                                    <p:anim calcmode="lin" valueType="num">
                                      <p:cBhvr>
                                        <p:cTn id="108" dur="1000" fill="hold"/>
                                        <p:tgtEl>
                                          <p:spTgt spid="9"/>
                                        </p:tgtEl>
                                        <p:attrNameLst>
                                          <p:attrName>ppt_x</p:attrName>
                                        </p:attrNameLst>
                                      </p:cBhvr>
                                      <p:tavLst>
                                        <p:tav tm="0">
                                          <p:val>
                                            <p:strVal val="#ppt_x"/>
                                          </p:val>
                                        </p:tav>
                                        <p:tav tm="100000">
                                          <p:val>
                                            <p:strVal val="#ppt_x"/>
                                          </p:val>
                                        </p:tav>
                                      </p:tavLst>
                                    </p:anim>
                                    <p:anim calcmode="lin" valueType="num">
                                      <p:cBhvr>
                                        <p:cTn id="10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7" grpId="0" animBg="1"/>
      <p:bldP spid="28" grpId="0" animBg="1"/>
      <p:bldP spid="29" grpId="0" animBg="1"/>
      <p:bldP spid="2" grpId="0" animBg="1"/>
      <p:bldP spid="33" grpId="0" animBg="1"/>
      <p:bldP spid="38" grpId="0" animBg="1"/>
      <p:bldP spid="39" grpId="0" animBg="1"/>
      <p:bldP spid="40" grpId="0" animBg="1"/>
      <p:bldP spid="41" grpId="0" animBg="1"/>
      <p:bldP spid="42" grpId="0" animBg="1"/>
      <p:bldP spid="43" grpId="0" animBg="1"/>
      <p:bldP spid="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5" name="Rounded Rectangle 4"/>
          <p:cNvSpPr/>
          <p:nvPr/>
        </p:nvSpPr>
        <p:spPr>
          <a:xfrm>
            <a:off x="1200150" y="985182"/>
            <a:ext cx="2914650" cy="443568"/>
          </a:xfrm>
          <a:prstGeom prst="roundRect">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2100" b="1" dirty="0" err="1">
                <a:solidFill>
                  <a:schemeClr val="tx1"/>
                </a:solidFill>
                <a:latin typeface="Times New Roman" pitchFamily="18" charset="0"/>
                <a:cs typeface="Times New Roman" pitchFamily="18" charset="0"/>
              </a:rPr>
              <a:t>Điều</a:t>
            </a:r>
            <a:r>
              <a:rPr lang="en-US" sz="2100" b="1" dirty="0">
                <a:solidFill>
                  <a:schemeClr val="tx1"/>
                </a:solidFill>
                <a:latin typeface="Times New Roman" pitchFamily="18" charset="0"/>
                <a:cs typeface="Times New Roman" pitchFamily="18" charset="0"/>
              </a:rPr>
              <a:t> </a:t>
            </a:r>
            <a:r>
              <a:rPr lang="en-US" sz="2100" b="1" err="1">
                <a:solidFill>
                  <a:schemeClr val="tx1"/>
                </a:solidFill>
                <a:latin typeface="Times New Roman" pitchFamily="18" charset="0"/>
                <a:cs typeface="Times New Roman" pitchFamily="18" charset="0"/>
              </a:rPr>
              <a:t>kiện</a:t>
            </a:r>
            <a:r>
              <a:rPr lang="en-US" sz="2100" b="1">
                <a:solidFill>
                  <a:schemeClr val="tx1"/>
                </a:solidFill>
                <a:latin typeface="Times New Roman" pitchFamily="18" charset="0"/>
                <a:cs typeface="Times New Roman" pitchFamily="18" charset="0"/>
              </a:rPr>
              <a:t> KT-XH</a:t>
            </a:r>
            <a:endParaRPr lang="en-US" sz="2100" b="1" dirty="0">
              <a:solidFill>
                <a:schemeClr val="tx1"/>
              </a:solidFill>
              <a:latin typeface="Times New Roman" pitchFamily="18" charset="0"/>
              <a:cs typeface="Times New Roman" pitchFamily="18" charset="0"/>
            </a:endParaRPr>
          </a:p>
        </p:txBody>
      </p:sp>
      <p:grpSp>
        <p:nvGrpSpPr>
          <p:cNvPr id="2" name="Group 30"/>
          <p:cNvGrpSpPr>
            <a:grpSpLocks/>
          </p:cNvGrpSpPr>
          <p:nvPr/>
        </p:nvGrpSpPr>
        <p:grpSpPr bwMode="auto">
          <a:xfrm>
            <a:off x="1600200" y="1428750"/>
            <a:ext cx="2343150" cy="857250"/>
            <a:chOff x="609600" y="762000"/>
            <a:chExt cx="3124199" cy="1447801"/>
          </a:xfrm>
        </p:grpSpPr>
        <p:sp>
          <p:nvSpPr>
            <p:cNvPr id="6" name="Rounded Rectangle 5"/>
            <p:cNvSpPr/>
            <p:nvPr/>
          </p:nvSpPr>
          <p:spPr>
            <a:xfrm>
              <a:off x="762000" y="1051560"/>
              <a:ext cx="2971799" cy="1158241"/>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b="1">
                  <a:solidFill>
                    <a:schemeClr val="tx1"/>
                  </a:solidFill>
                  <a:latin typeface="Times New Roman" pitchFamily="18" charset="0"/>
                  <a:cs typeface="Times New Roman" pitchFamily="18" charset="0"/>
                </a:rPr>
                <a:t>Dân cư – lao động</a:t>
              </a:r>
              <a:endParaRPr lang="en-US" b="1" dirty="0">
                <a:solidFill>
                  <a:schemeClr val="tx1"/>
                </a:solidFill>
                <a:latin typeface="Times New Roman" pitchFamily="18" charset="0"/>
                <a:cs typeface="Times New Roman" pitchFamily="18" charset="0"/>
              </a:endParaRPr>
            </a:p>
          </p:txBody>
        </p:sp>
        <p:sp>
          <p:nvSpPr>
            <p:cNvPr id="34" name="Freeform 33"/>
            <p:cNvSpPr/>
            <p:nvPr/>
          </p:nvSpPr>
          <p:spPr>
            <a:xfrm>
              <a:off x="609600" y="762000"/>
              <a:ext cx="152400" cy="973244"/>
            </a:xfrm>
            <a:custGeom>
              <a:avLst/>
              <a:gdLst>
                <a:gd name="connsiteX0" fmla="*/ 0 w 282222"/>
                <a:gd name="connsiteY0" fmla="*/ 0 h 936978"/>
                <a:gd name="connsiteX1" fmla="*/ 11289 w 282222"/>
                <a:gd name="connsiteY1" fmla="*/ 936978 h 936978"/>
                <a:gd name="connsiteX2" fmla="*/ 282222 w 282222"/>
                <a:gd name="connsiteY2" fmla="*/ 936978 h 936978"/>
              </a:gdLst>
              <a:ahLst/>
              <a:cxnLst>
                <a:cxn ang="0">
                  <a:pos x="connsiteX0" y="connsiteY0"/>
                </a:cxn>
                <a:cxn ang="0">
                  <a:pos x="connsiteX1" y="connsiteY1"/>
                </a:cxn>
                <a:cxn ang="0">
                  <a:pos x="connsiteX2" y="connsiteY2"/>
                </a:cxn>
              </a:cxnLst>
              <a:rect l="l" t="t" r="r" b="b"/>
              <a:pathLst>
                <a:path w="282222" h="936978">
                  <a:moveTo>
                    <a:pt x="0" y="0"/>
                  </a:moveTo>
                  <a:lnTo>
                    <a:pt x="11289" y="936978"/>
                  </a:lnTo>
                  <a:lnTo>
                    <a:pt x="282222" y="936978"/>
                  </a:lnTo>
                </a:path>
              </a:pathLst>
            </a:custGeom>
            <a:ln w="57150" cmpd="sng">
              <a:solidFill>
                <a:srgbClr val="7030A0"/>
              </a:solidFill>
              <a:headEnd type="oval" w="sm" len="sm"/>
              <a:tailEnd type="ova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vi-VN" sz="1350">
                <a:cs typeface="Arial" pitchFamily="34" charset="0"/>
              </a:endParaRPr>
            </a:p>
          </p:txBody>
        </p:sp>
      </p:grpSp>
      <p:grpSp>
        <p:nvGrpSpPr>
          <p:cNvPr id="3" name="Group 40"/>
          <p:cNvGrpSpPr>
            <a:grpSpLocks/>
          </p:cNvGrpSpPr>
          <p:nvPr/>
        </p:nvGrpSpPr>
        <p:grpSpPr bwMode="auto">
          <a:xfrm>
            <a:off x="1423987" y="1428750"/>
            <a:ext cx="2519363" cy="3286125"/>
            <a:chOff x="451888" y="762000"/>
            <a:chExt cx="3281912" cy="4267200"/>
          </a:xfrm>
        </p:grpSpPr>
        <p:sp>
          <p:nvSpPr>
            <p:cNvPr id="7" name="Rounded Rectangle 6"/>
            <p:cNvSpPr/>
            <p:nvPr/>
          </p:nvSpPr>
          <p:spPr>
            <a:xfrm>
              <a:off x="829910" y="4119608"/>
              <a:ext cx="2903890" cy="909592"/>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b="1">
                  <a:solidFill>
                    <a:schemeClr val="tx1"/>
                  </a:solidFill>
                  <a:latin typeface="Times New Roman" pitchFamily="18" charset="0"/>
                  <a:cs typeface="Times New Roman" pitchFamily="18" charset="0"/>
                </a:rPr>
                <a:t>Thị trường</a:t>
              </a:r>
              <a:endParaRPr lang="en-US" b="1" dirty="0">
                <a:solidFill>
                  <a:schemeClr val="tx1"/>
                </a:solidFill>
                <a:latin typeface="Times New Roman" pitchFamily="18" charset="0"/>
                <a:cs typeface="Times New Roman" pitchFamily="18" charset="0"/>
              </a:endParaRPr>
            </a:p>
          </p:txBody>
        </p:sp>
        <p:sp>
          <p:nvSpPr>
            <p:cNvPr id="35" name="Freeform 34"/>
            <p:cNvSpPr/>
            <p:nvPr/>
          </p:nvSpPr>
          <p:spPr>
            <a:xfrm>
              <a:off x="451888" y="762000"/>
              <a:ext cx="378444" cy="3812650"/>
            </a:xfrm>
            <a:custGeom>
              <a:avLst/>
              <a:gdLst>
                <a:gd name="connsiteX0" fmla="*/ 0 w 282222"/>
                <a:gd name="connsiteY0" fmla="*/ 0 h 936978"/>
                <a:gd name="connsiteX1" fmla="*/ 11289 w 282222"/>
                <a:gd name="connsiteY1" fmla="*/ 936978 h 936978"/>
                <a:gd name="connsiteX2" fmla="*/ 282222 w 282222"/>
                <a:gd name="connsiteY2" fmla="*/ 936978 h 936978"/>
              </a:gdLst>
              <a:ahLst/>
              <a:cxnLst>
                <a:cxn ang="0">
                  <a:pos x="connsiteX0" y="connsiteY0"/>
                </a:cxn>
                <a:cxn ang="0">
                  <a:pos x="connsiteX1" y="connsiteY1"/>
                </a:cxn>
                <a:cxn ang="0">
                  <a:pos x="connsiteX2" y="connsiteY2"/>
                </a:cxn>
              </a:cxnLst>
              <a:rect l="l" t="t" r="r" b="b"/>
              <a:pathLst>
                <a:path w="282222" h="936978">
                  <a:moveTo>
                    <a:pt x="0" y="0"/>
                  </a:moveTo>
                  <a:lnTo>
                    <a:pt x="11289" y="936978"/>
                  </a:lnTo>
                  <a:lnTo>
                    <a:pt x="282222" y="936978"/>
                  </a:lnTo>
                </a:path>
              </a:pathLst>
            </a:custGeom>
            <a:ln w="57150" cmpd="sng">
              <a:solidFill>
                <a:srgbClr val="7030A0"/>
              </a:solidFill>
              <a:headEnd type="oval" w="sm" len="sm"/>
              <a:tailEnd type="ova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vi-VN" sz="1350">
                <a:cs typeface="Arial" pitchFamily="34" charset="0"/>
              </a:endParaRPr>
            </a:p>
          </p:txBody>
        </p:sp>
      </p:grpSp>
      <p:grpSp>
        <p:nvGrpSpPr>
          <p:cNvPr id="4" name="Group 1"/>
          <p:cNvGrpSpPr>
            <a:grpSpLocks/>
          </p:cNvGrpSpPr>
          <p:nvPr/>
        </p:nvGrpSpPr>
        <p:grpSpPr bwMode="auto">
          <a:xfrm>
            <a:off x="1335882" y="1428750"/>
            <a:ext cx="2607469" cy="4457700"/>
            <a:chOff x="257908" y="762000"/>
            <a:chExt cx="3475892" cy="5791200"/>
          </a:xfrm>
        </p:grpSpPr>
        <p:sp>
          <p:nvSpPr>
            <p:cNvPr id="9" name="Rounded Rectangle 8"/>
            <p:cNvSpPr/>
            <p:nvPr/>
          </p:nvSpPr>
          <p:spPr>
            <a:xfrm>
              <a:off x="762000" y="5518409"/>
              <a:ext cx="2971800" cy="1034791"/>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b="1">
                  <a:solidFill>
                    <a:schemeClr val="tx1"/>
                  </a:solidFill>
                  <a:latin typeface="Times New Roman" pitchFamily="18" charset="0"/>
                  <a:cs typeface="Times New Roman" pitchFamily="18" charset="0"/>
                </a:rPr>
                <a:t>Chính sách</a:t>
              </a:r>
              <a:endParaRPr lang="en-US" b="1" dirty="0">
                <a:solidFill>
                  <a:schemeClr val="tx1"/>
                </a:solidFill>
                <a:latin typeface="Times New Roman" pitchFamily="18" charset="0"/>
                <a:cs typeface="Times New Roman" pitchFamily="18" charset="0"/>
              </a:endParaRPr>
            </a:p>
          </p:txBody>
        </p:sp>
        <p:sp>
          <p:nvSpPr>
            <p:cNvPr id="37" name="Freeform 36"/>
            <p:cNvSpPr/>
            <p:nvPr/>
          </p:nvSpPr>
          <p:spPr>
            <a:xfrm>
              <a:off x="257908" y="762000"/>
              <a:ext cx="504719" cy="5084315"/>
            </a:xfrm>
            <a:custGeom>
              <a:avLst/>
              <a:gdLst>
                <a:gd name="connsiteX0" fmla="*/ 0 w 282222"/>
                <a:gd name="connsiteY0" fmla="*/ 0 h 936978"/>
                <a:gd name="connsiteX1" fmla="*/ 11289 w 282222"/>
                <a:gd name="connsiteY1" fmla="*/ 936978 h 936978"/>
                <a:gd name="connsiteX2" fmla="*/ 282222 w 282222"/>
                <a:gd name="connsiteY2" fmla="*/ 936978 h 936978"/>
              </a:gdLst>
              <a:ahLst/>
              <a:cxnLst>
                <a:cxn ang="0">
                  <a:pos x="connsiteX0" y="connsiteY0"/>
                </a:cxn>
                <a:cxn ang="0">
                  <a:pos x="connsiteX1" y="connsiteY1"/>
                </a:cxn>
                <a:cxn ang="0">
                  <a:pos x="connsiteX2" y="connsiteY2"/>
                </a:cxn>
              </a:cxnLst>
              <a:rect l="l" t="t" r="r" b="b"/>
              <a:pathLst>
                <a:path w="282222" h="936978">
                  <a:moveTo>
                    <a:pt x="0" y="0"/>
                  </a:moveTo>
                  <a:lnTo>
                    <a:pt x="11289" y="936978"/>
                  </a:lnTo>
                  <a:lnTo>
                    <a:pt x="282222" y="936978"/>
                  </a:lnTo>
                </a:path>
              </a:pathLst>
            </a:custGeom>
            <a:ln w="57150" cmpd="sng">
              <a:solidFill>
                <a:srgbClr val="7030A0"/>
              </a:solidFill>
              <a:headEnd type="oval" w="sm" len="sm"/>
              <a:tailEnd type="ova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vi-VN" sz="1350">
                <a:cs typeface="Arial" pitchFamily="34" charset="0"/>
              </a:endParaRPr>
            </a:p>
          </p:txBody>
        </p:sp>
      </p:grpSp>
      <p:grpSp>
        <p:nvGrpSpPr>
          <p:cNvPr id="8" name="Group 41"/>
          <p:cNvGrpSpPr>
            <a:grpSpLocks/>
          </p:cNvGrpSpPr>
          <p:nvPr/>
        </p:nvGrpSpPr>
        <p:grpSpPr bwMode="auto">
          <a:xfrm>
            <a:off x="1512094" y="1428750"/>
            <a:ext cx="2441972" cy="2176463"/>
            <a:chOff x="492369" y="762000"/>
            <a:chExt cx="3255542" cy="2901890"/>
          </a:xfrm>
        </p:grpSpPr>
        <p:sp>
          <p:nvSpPr>
            <p:cNvPr id="52" name="Rounded Rectangle 51"/>
            <p:cNvSpPr/>
            <p:nvPr/>
          </p:nvSpPr>
          <p:spPr>
            <a:xfrm>
              <a:off x="762000" y="2428868"/>
              <a:ext cx="2985911" cy="1235022"/>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b="1">
                  <a:solidFill>
                    <a:schemeClr val="tx1"/>
                  </a:solidFill>
                  <a:latin typeface="Times New Roman" pitchFamily="18" charset="0"/>
                  <a:cs typeface="Times New Roman" pitchFamily="18" charset="0"/>
                </a:rPr>
                <a:t>Cơ sở vật chất , kĩ thuật</a:t>
              </a:r>
              <a:endParaRPr lang="en-US" b="1" dirty="0">
                <a:solidFill>
                  <a:schemeClr val="tx1"/>
                </a:solidFill>
                <a:latin typeface="Times New Roman" pitchFamily="18" charset="0"/>
                <a:cs typeface="Times New Roman" pitchFamily="18" charset="0"/>
              </a:endParaRPr>
            </a:p>
          </p:txBody>
        </p:sp>
        <p:sp>
          <p:nvSpPr>
            <p:cNvPr id="53" name="Freeform 52"/>
            <p:cNvSpPr/>
            <p:nvPr/>
          </p:nvSpPr>
          <p:spPr>
            <a:xfrm>
              <a:off x="492369" y="762000"/>
              <a:ext cx="269840" cy="2212929"/>
            </a:xfrm>
            <a:custGeom>
              <a:avLst/>
              <a:gdLst>
                <a:gd name="connsiteX0" fmla="*/ 0 w 282222"/>
                <a:gd name="connsiteY0" fmla="*/ 0 h 936978"/>
                <a:gd name="connsiteX1" fmla="*/ 11289 w 282222"/>
                <a:gd name="connsiteY1" fmla="*/ 936978 h 936978"/>
                <a:gd name="connsiteX2" fmla="*/ 282222 w 282222"/>
                <a:gd name="connsiteY2" fmla="*/ 936978 h 936978"/>
              </a:gdLst>
              <a:ahLst/>
              <a:cxnLst>
                <a:cxn ang="0">
                  <a:pos x="connsiteX0" y="connsiteY0"/>
                </a:cxn>
                <a:cxn ang="0">
                  <a:pos x="connsiteX1" y="connsiteY1"/>
                </a:cxn>
                <a:cxn ang="0">
                  <a:pos x="connsiteX2" y="connsiteY2"/>
                </a:cxn>
              </a:cxnLst>
              <a:rect l="l" t="t" r="r" b="b"/>
              <a:pathLst>
                <a:path w="282222" h="936978">
                  <a:moveTo>
                    <a:pt x="0" y="0"/>
                  </a:moveTo>
                  <a:lnTo>
                    <a:pt x="11289" y="936978"/>
                  </a:lnTo>
                  <a:lnTo>
                    <a:pt x="282222" y="936978"/>
                  </a:lnTo>
                </a:path>
              </a:pathLst>
            </a:custGeom>
            <a:ln w="57150" cmpd="sng">
              <a:solidFill>
                <a:srgbClr val="7030A0"/>
              </a:solidFill>
              <a:headEnd type="oval" w="sm" len="sm"/>
              <a:tailEnd type="ova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vi-VN" sz="1350">
                <a:cs typeface="Arial" pitchFamily="34" charset="0"/>
              </a:endParaRPr>
            </a:p>
          </p:txBody>
        </p:sp>
      </p:grpSp>
      <p:pic>
        <p:nvPicPr>
          <p:cNvPr id="47106" name="Picture 2" descr="Biển nghèo đi, ngư dân vất vả - VietNam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6953" y="857251"/>
            <a:ext cx="3804047" cy="2678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4" descr="Ngư dân Quảng Trị vượt khó vươn khơi bám biển | baotintuc.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6953" y="3482578"/>
            <a:ext cx="3804047" cy="251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45"/>
          <p:cNvSpPr>
            <a:spLocks noChangeArrowheads="1"/>
          </p:cNvSpPr>
          <p:nvPr/>
        </p:nvSpPr>
        <p:spPr bwMode="auto">
          <a:xfrm>
            <a:off x="4625579" y="3107531"/>
            <a:ext cx="3053953" cy="369332"/>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b="1">
                <a:solidFill>
                  <a:srgbClr val="FF0000"/>
                </a:solidFill>
                <a:latin typeface="Times New Roman" panose="02020603050405020304" pitchFamily="18" charset="0"/>
                <a:cs typeface="Times New Roman" panose="02020603050405020304" pitchFamily="18" charset="0"/>
              </a:rPr>
              <a:t>truyền thống, kinh nghiệm</a:t>
            </a:r>
            <a:endParaRPr lang="en-US" altLang="en-US" sz="1350">
              <a:solidFill>
                <a:srgbClr val="FF0000"/>
              </a:solidFill>
              <a:latin typeface="Arial" panose="020B0604020202020204" pitchFamily="34" charset="0"/>
            </a:endParaRPr>
          </a:p>
        </p:txBody>
      </p:sp>
      <p:pic>
        <p:nvPicPr>
          <p:cNvPr id="47110" name="Picture 6" descr="Đèn led tàu cá, giải pháp tối ưu cho đánh bắt xa bờ"/>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6953" y="857250"/>
            <a:ext cx="3804047" cy="2625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8" descr="minh-phu-mp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6953" y="3482578"/>
            <a:ext cx="3804047" cy="251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p:cNvSpPr txBox="1">
            <a:spLocks noChangeArrowheads="1"/>
          </p:cNvSpPr>
          <p:nvPr/>
        </p:nvSpPr>
        <p:spPr bwMode="auto">
          <a:xfrm>
            <a:off x="4250531" y="2859882"/>
            <a:ext cx="3696891" cy="646331"/>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1800" b="1">
                <a:solidFill>
                  <a:srgbClr val="FF0000"/>
                </a:solidFill>
                <a:latin typeface="Times New Roman" panose="02020603050405020304" pitchFamily="18" charset="0"/>
                <a:cs typeface="Times New Roman" panose="02020603050405020304" pitchFamily="18" charset="0"/>
              </a:rPr>
              <a:t>Tàu thuyền, ngư cụ, dịch vụ thủy sản, CN chế biến... cải thiện</a:t>
            </a:r>
          </a:p>
        </p:txBody>
      </p:sp>
      <p:pic>
        <p:nvPicPr>
          <p:cNvPr id="47114" name="Picture 10" descr="Thiết lập thị trường thủy sản để giải tỏa tâm lý người tiêu dù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6953" y="857250"/>
            <a:ext cx="3804047" cy="2625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6" name="Picture 12" descr="Đi chợ mua cá ngoại | Admicr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3375" y="3482578"/>
            <a:ext cx="3857625" cy="251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Box 48"/>
          <p:cNvSpPr txBox="1">
            <a:spLocks noChangeArrowheads="1"/>
          </p:cNvSpPr>
          <p:nvPr/>
        </p:nvSpPr>
        <p:spPr bwMode="auto">
          <a:xfrm>
            <a:off x="4304110" y="3214688"/>
            <a:ext cx="3696890" cy="369332"/>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1800" b="1">
                <a:solidFill>
                  <a:srgbClr val="FF0000"/>
                </a:solidFill>
                <a:latin typeface="Times New Roman" panose="02020603050405020304" pitchFamily="18" charset="0"/>
                <a:cs typeface="Times New Roman" panose="02020603050405020304" pitchFamily="18" charset="0"/>
              </a:rPr>
              <a:t>Mở rộng, nhu cầu ngày càng cao</a:t>
            </a:r>
          </a:p>
        </p:txBody>
      </p:sp>
      <p:pic>
        <p:nvPicPr>
          <p:cNvPr id="47118" name="Picture 14" descr="tin nhap 2017080120595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37423" y="3375423"/>
            <a:ext cx="3863578" cy="2625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9" name="Picture 15" descr="C:\Users\vinh\Desktop\Capture.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96953" y="857251"/>
            <a:ext cx="3804047" cy="251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TextBox 49"/>
          <p:cNvSpPr txBox="1">
            <a:spLocks noChangeArrowheads="1"/>
          </p:cNvSpPr>
          <p:nvPr/>
        </p:nvSpPr>
        <p:spPr bwMode="auto">
          <a:xfrm>
            <a:off x="4226719" y="2732485"/>
            <a:ext cx="3750469" cy="646331"/>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b="1">
                <a:latin typeface="Times New Roman" panose="02020603050405020304" pitchFamily="18" charset="0"/>
                <a:cs typeface="Times New Roman" panose="02020603050405020304" pitchFamily="18" charset="0"/>
              </a:rPr>
              <a:t>Đổi mới chính sách được chú trọng phát triển.</a:t>
            </a:r>
          </a:p>
        </p:txBody>
      </p:sp>
    </p:spTree>
    <p:extLst>
      <p:ext uri="{BB962C8B-B14F-4D97-AF65-F5344CB8AC3E}">
        <p14:creationId xmlns:p14="http://schemas.microsoft.com/office/powerpoint/2010/main" val="415157688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47106"/>
                                        </p:tgtEl>
                                        <p:attrNameLst>
                                          <p:attrName>style.visibility</p:attrName>
                                        </p:attrNameLst>
                                      </p:cBhvr>
                                      <p:to>
                                        <p:strVal val="visible"/>
                                      </p:to>
                                    </p:set>
                                    <p:animEffect transition="in" filter="circle(in)">
                                      <p:cBhvr>
                                        <p:cTn id="17" dur="2000"/>
                                        <p:tgtEl>
                                          <p:spTgt spid="47106"/>
                                        </p:tgtEl>
                                      </p:cBhvr>
                                    </p:animEffect>
                                  </p:childTnLst>
                                </p:cTn>
                              </p:par>
                              <p:par>
                                <p:cTn id="18" presetID="6" presetClass="entr" presetSubtype="16" fill="hold" nodeType="withEffect">
                                  <p:stCondLst>
                                    <p:cond delay="0"/>
                                  </p:stCondLst>
                                  <p:childTnLst>
                                    <p:set>
                                      <p:cBhvr>
                                        <p:cTn id="19" dur="1" fill="hold">
                                          <p:stCondLst>
                                            <p:cond delay="0"/>
                                          </p:stCondLst>
                                        </p:cTn>
                                        <p:tgtEl>
                                          <p:spTgt spid="47108"/>
                                        </p:tgtEl>
                                        <p:attrNameLst>
                                          <p:attrName>style.visibility</p:attrName>
                                        </p:attrNameLst>
                                      </p:cBhvr>
                                      <p:to>
                                        <p:strVal val="visible"/>
                                      </p:to>
                                    </p:set>
                                    <p:animEffect transition="in" filter="circle(in)">
                                      <p:cBhvr>
                                        <p:cTn id="20" dur="2000"/>
                                        <p:tgtEl>
                                          <p:spTgt spid="4710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46">
                                            <p:txEl>
                                              <p:charRg st="4294967295" end="4294967295"/>
                                            </p:txEl>
                                          </p:spTgt>
                                        </p:tgtEl>
                                        <p:attrNameLst>
                                          <p:attrName>style.visibility</p:attrName>
                                        </p:attrNameLst>
                                      </p:cBhvr>
                                      <p:to>
                                        <p:strVal val="visible"/>
                                      </p:to>
                                    </p:set>
                                    <p:animEffect transition="in" filter="box(in)">
                                      <p:cBhvr>
                                        <p:cTn id="25" dur="500"/>
                                        <p:tgtEl>
                                          <p:spTgt spid="46">
                                            <p:txEl>
                                              <p:charRg st="4294967295" end="4294967295"/>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xit" presetSubtype="16" fill="hold" nodeType="clickEffect">
                                  <p:stCondLst>
                                    <p:cond delay="0"/>
                                  </p:stCondLst>
                                  <p:childTnLst>
                                    <p:animEffect transition="out" filter="box(in)">
                                      <p:cBhvr>
                                        <p:cTn id="29" dur="500"/>
                                        <p:tgtEl>
                                          <p:spTgt spid="47106"/>
                                        </p:tgtEl>
                                      </p:cBhvr>
                                    </p:animEffect>
                                    <p:set>
                                      <p:cBhvr>
                                        <p:cTn id="30" dur="1" fill="hold">
                                          <p:stCondLst>
                                            <p:cond delay="499"/>
                                          </p:stCondLst>
                                        </p:cTn>
                                        <p:tgtEl>
                                          <p:spTgt spid="47106"/>
                                        </p:tgtEl>
                                        <p:attrNameLst>
                                          <p:attrName>style.visibility</p:attrName>
                                        </p:attrNameLst>
                                      </p:cBhvr>
                                      <p:to>
                                        <p:strVal val="hidden"/>
                                      </p:to>
                                    </p:set>
                                  </p:childTnLst>
                                </p:cTn>
                              </p:par>
                              <p:par>
                                <p:cTn id="31" presetID="4" presetClass="exit" presetSubtype="16" fill="hold" nodeType="withEffect">
                                  <p:stCondLst>
                                    <p:cond delay="0"/>
                                  </p:stCondLst>
                                  <p:childTnLst>
                                    <p:animEffect transition="out" filter="box(in)">
                                      <p:cBhvr>
                                        <p:cTn id="32" dur="500"/>
                                        <p:tgtEl>
                                          <p:spTgt spid="47108"/>
                                        </p:tgtEl>
                                      </p:cBhvr>
                                    </p:animEffect>
                                    <p:set>
                                      <p:cBhvr>
                                        <p:cTn id="33" dur="1" fill="hold">
                                          <p:stCondLst>
                                            <p:cond delay="499"/>
                                          </p:stCondLst>
                                        </p:cTn>
                                        <p:tgtEl>
                                          <p:spTgt spid="47108"/>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ox(in)">
                                      <p:cBhvr>
                                        <p:cTn id="38" dur="500"/>
                                        <p:tgtEl>
                                          <p:spTgt spid="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6" presetClass="entr" presetSubtype="16" fill="hold" nodeType="clickEffect">
                                  <p:stCondLst>
                                    <p:cond delay="0"/>
                                  </p:stCondLst>
                                  <p:childTnLst>
                                    <p:set>
                                      <p:cBhvr>
                                        <p:cTn id="42" dur="1" fill="hold">
                                          <p:stCondLst>
                                            <p:cond delay="0"/>
                                          </p:stCondLst>
                                        </p:cTn>
                                        <p:tgtEl>
                                          <p:spTgt spid="47110"/>
                                        </p:tgtEl>
                                        <p:attrNameLst>
                                          <p:attrName>style.visibility</p:attrName>
                                        </p:attrNameLst>
                                      </p:cBhvr>
                                      <p:to>
                                        <p:strVal val="visible"/>
                                      </p:to>
                                    </p:set>
                                    <p:animEffect transition="in" filter="circle(in)">
                                      <p:cBhvr>
                                        <p:cTn id="43" dur="2000"/>
                                        <p:tgtEl>
                                          <p:spTgt spid="47110"/>
                                        </p:tgtEl>
                                      </p:cBhvr>
                                    </p:animEffect>
                                  </p:childTnLst>
                                </p:cTn>
                              </p:par>
                              <p:par>
                                <p:cTn id="44" presetID="6" presetClass="entr" presetSubtype="16" fill="hold" nodeType="withEffect">
                                  <p:stCondLst>
                                    <p:cond delay="0"/>
                                  </p:stCondLst>
                                  <p:childTnLst>
                                    <p:set>
                                      <p:cBhvr>
                                        <p:cTn id="45" dur="1" fill="hold">
                                          <p:stCondLst>
                                            <p:cond delay="0"/>
                                          </p:stCondLst>
                                        </p:cTn>
                                        <p:tgtEl>
                                          <p:spTgt spid="47112"/>
                                        </p:tgtEl>
                                        <p:attrNameLst>
                                          <p:attrName>style.visibility</p:attrName>
                                        </p:attrNameLst>
                                      </p:cBhvr>
                                      <p:to>
                                        <p:strVal val="visible"/>
                                      </p:to>
                                    </p:set>
                                    <p:animEffect transition="in" filter="circle(in)">
                                      <p:cBhvr>
                                        <p:cTn id="46" dur="2000"/>
                                        <p:tgtEl>
                                          <p:spTgt spid="4711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box(in)">
                                      <p:cBhvr>
                                        <p:cTn id="51" dur="500"/>
                                        <p:tgtEl>
                                          <p:spTgt spid="47"/>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 presetClass="entr" presetSubtype="16" fill="hold"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box(in)">
                                      <p:cBhvr>
                                        <p:cTn id="56" dur="500"/>
                                        <p:tgtEl>
                                          <p:spTgt spid="3"/>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4" presetClass="entr" presetSubtype="16" fill="hold" nodeType="clickEffect">
                                  <p:stCondLst>
                                    <p:cond delay="0"/>
                                  </p:stCondLst>
                                  <p:childTnLst>
                                    <p:set>
                                      <p:cBhvr>
                                        <p:cTn id="60" dur="1" fill="hold">
                                          <p:stCondLst>
                                            <p:cond delay="0"/>
                                          </p:stCondLst>
                                        </p:cTn>
                                        <p:tgtEl>
                                          <p:spTgt spid="47116"/>
                                        </p:tgtEl>
                                        <p:attrNameLst>
                                          <p:attrName>style.visibility</p:attrName>
                                        </p:attrNameLst>
                                      </p:cBhvr>
                                      <p:to>
                                        <p:strVal val="visible"/>
                                      </p:to>
                                    </p:set>
                                    <p:animEffect transition="in" filter="box(in)">
                                      <p:cBhvr>
                                        <p:cTn id="61" dur="500"/>
                                        <p:tgtEl>
                                          <p:spTgt spid="47116"/>
                                        </p:tgtEl>
                                      </p:cBhvr>
                                    </p:animEffect>
                                  </p:childTnLst>
                                </p:cTn>
                              </p:par>
                              <p:par>
                                <p:cTn id="62" presetID="4" presetClass="entr" presetSubtype="16" fill="hold" nodeType="withEffect">
                                  <p:stCondLst>
                                    <p:cond delay="0"/>
                                  </p:stCondLst>
                                  <p:childTnLst>
                                    <p:set>
                                      <p:cBhvr>
                                        <p:cTn id="63" dur="1" fill="hold">
                                          <p:stCondLst>
                                            <p:cond delay="0"/>
                                          </p:stCondLst>
                                        </p:cTn>
                                        <p:tgtEl>
                                          <p:spTgt spid="47114"/>
                                        </p:tgtEl>
                                        <p:attrNameLst>
                                          <p:attrName>style.visibility</p:attrName>
                                        </p:attrNameLst>
                                      </p:cBhvr>
                                      <p:to>
                                        <p:strVal val="visible"/>
                                      </p:to>
                                    </p:set>
                                    <p:animEffect transition="in" filter="box(in)">
                                      <p:cBhvr>
                                        <p:cTn id="64" dur="500"/>
                                        <p:tgtEl>
                                          <p:spTgt spid="47114"/>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6" presetClass="entr" presetSubtype="16" fill="hold" grpId="0" nodeType="clickEffect">
                                  <p:stCondLst>
                                    <p:cond delay="0"/>
                                  </p:stCondLst>
                                  <p:childTnLst>
                                    <p:set>
                                      <p:cBhvr>
                                        <p:cTn id="68" dur="1" fill="hold">
                                          <p:stCondLst>
                                            <p:cond delay="0"/>
                                          </p:stCondLst>
                                        </p:cTn>
                                        <p:tgtEl>
                                          <p:spTgt spid="49"/>
                                        </p:tgtEl>
                                        <p:attrNameLst>
                                          <p:attrName>style.visibility</p:attrName>
                                        </p:attrNameLst>
                                      </p:cBhvr>
                                      <p:to>
                                        <p:strVal val="visible"/>
                                      </p:to>
                                    </p:set>
                                    <p:animEffect transition="in" filter="circle(in)">
                                      <p:cBhvr>
                                        <p:cTn id="69" dur="2000"/>
                                        <p:tgtEl>
                                          <p:spTgt spid="49"/>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6" presetClass="entr" presetSubtype="16" fill="hold" nodeType="click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circle(in)">
                                      <p:cBhvr>
                                        <p:cTn id="74" dur="2000"/>
                                        <p:tgtEl>
                                          <p:spTgt spid="4"/>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6" presetClass="entr" presetSubtype="16" fill="hold" nodeType="clickEffect">
                                  <p:stCondLst>
                                    <p:cond delay="0"/>
                                  </p:stCondLst>
                                  <p:childTnLst>
                                    <p:set>
                                      <p:cBhvr>
                                        <p:cTn id="78" dur="1" fill="hold">
                                          <p:stCondLst>
                                            <p:cond delay="0"/>
                                          </p:stCondLst>
                                        </p:cTn>
                                        <p:tgtEl>
                                          <p:spTgt spid="47119"/>
                                        </p:tgtEl>
                                        <p:attrNameLst>
                                          <p:attrName>style.visibility</p:attrName>
                                        </p:attrNameLst>
                                      </p:cBhvr>
                                      <p:to>
                                        <p:strVal val="visible"/>
                                      </p:to>
                                    </p:set>
                                    <p:animEffect transition="in" filter="circle(in)">
                                      <p:cBhvr>
                                        <p:cTn id="79" dur="2000"/>
                                        <p:tgtEl>
                                          <p:spTgt spid="47119"/>
                                        </p:tgtEl>
                                      </p:cBhvr>
                                    </p:animEffect>
                                  </p:childTnLst>
                                </p:cTn>
                              </p:par>
                              <p:par>
                                <p:cTn id="80" presetID="6" presetClass="entr" presetSubtype="16" fill="hold" nodeType="withEffect">
                                  <p:stCondLst>
                                    <p:cond delay="0"/>
                                  </p:stCondLst>
                                  <p:childTnLst>
                                    <p:set>
                                      <p:cBhvr>
                                        <p:cTn id="81" dur="1" fill="hold">
                                          <p:stCondLst>
                                            <p:cond delay="0"/>
                                          </p:stCondLst>
                                        </p:cTn>
                                        <p:tgtEl>
                                          <p:spTgt spid="47118"/>
                                        </p:tgtEl>
                                        <p:attrNameLst>
                                          <p:attrName>style.visibility</p:attrName>
                                        </p:attrNameLst>
                                      </p:cBhvr>
                                      <p:to>
                                        <p:strVal val="visible"/>
                                      </p:to>
                                    </p:set>
                                    <p:animEffect transition="in" filter="circle(in)">
                                      <p:cBhvr>
                                        <p:cTn id="82" dur="2000"/>
                                        <p:tgtEl>
                                          <p:spTgt spid="47118"/>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4" presetClass="entr" presetSubtype="16" fill="hold" grpId="0" nodeType="click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box(in)">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9" grpId="0" animBg="1"/>
      <p:bldP spid="5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5" name="Rounded Rectangle 4"/>
          <p:cNvSpPr/>
          <p:nvPr/>
        </p:nvSpPr>
        <p:spPr>
          <a:xfrm>
            <a:off x="1143000" y="985182"/>
            <a:ext cx="2914650" cy="443568"/>
          </a:xfrm>
          <a:prstGeom prst="roundRect">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2400" b="1" dirty="0" err="1">
                <a:solidFill>
                  <a:schemeClr val="tx1"/>
                </a:solidFill>
                <a:latin typeface="HP-084" pitchFamily="34" charset="0"/>
              </a:rPr>
              <a:t>Khó</a:t>
            </a:r>
            <a:r>
              <a:rPr lang="en-US" sz="2400" b="1" dirty="0">
                <a:solidFill>
                  <a:schemeClr val="tx1"/>
                </a:solidFill>
                <a:latin typeface="HP-084" pitchFamily="34" charset="0"/>
              </a:rPr>
              <a:t> </a:t>
            </a:r>
            <a:r>
              <a:rPr lang="en-US" sz="2400" b="1" dirty="0" err="1">
                <a:solidFill>
                  <a:schemeClr val="tx1"/>
                </a:solidFill>
                <a:latin typeface="HP-084" pitchFamily="34" charset="0"/>
              </a:rPr>
              <a:t>khăn</a:t>
            </a:r>
            <a:endParaRPr lang="en-US" sz="2400" b="1" dirty="0">
              <a:solidFill>
                <a:schemeClr val="tx1"/>
              </a:solidFill>
              <a:latin typeface="HP-084" pitchFamily="34" charset="0"/>
            </a:endParaRPr>
          </a:p>
        </p:txBody>
      </p:sp>
      <p:grpSp>
        <p:nvGrpSpPr>
          <p:cNvPr id="2" name="Group 30"/>
          <p:cNvGrpSpPr>
            <a:grpSpLocks/>
          </p:cNvGrpSpPr>
          <p:nvPr/>
        </p:nvGrpSpPr>
        <p:grpSpPr bwMode="auto">
          <a:xfrm>
            <a:off x="1543050" y="1428750"/>
            <a:ext cx="2343150" cy="628650"/>
            <a:chOff x="762000" y="762001"/>
            <a:chExt cx="3124200" cy="919955"/>
          </a:xfrm>
        </p:grpSpPr>
        <p:sp>
          <p:nvSpPr>
            <p:cNvPr id="6" name="Rounded Rectangle 5"/>
            <p:cNvSpPr/>
            <p:nvPr/>
          </p:nvSpPr>
          <p:spPr>
            <a:xfrm>
              <a:off x="845255" y="858520"/>
              <a:ext cx="3040945" cy="823436"/>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en-US" b="1" dirty="0" err="1">
                  <a:solidFill>
                    <a:schemeClr val="tx1"/>
                  </a:solidFill>
                  <a:latin typeface="Times New Roman" panose="02020603050405020304" pitchFamily="18" charset="0"/>
                  <a:cs typeface="Times New Roman" panose="02020603050405020304" pitchFamily="18" charset="0"/>
                </a:rPr>
                <a:t>Thiên</a:t>
              </a:r>
              <a:r>
                <a:rPr lang="en-US" altLang="en-US" b="1" dirty="0">
                  <a:solidFill>
                    <a:schemeClr val="tx1"/>
                  </a:solidFill>
                  <a:latin typeface="Times New Roman" panose="02020603050405020304" pitchFamily="18" charset="0"/>
                  <a:cs typeface="Times New Roman" panose="02020603050405020304" pitchFamily="18" charset="0"/>
                </a:rPr>
                <a:t> tai (</a:t>
              </a:r>
              <a:r>
                <a:rPr lang="en-US" altLang="en-US" b="1" dirty="0" err="1">
                  <a:solidFill>
                    <a:schemeClr val="tx1"/>
                  </a:solidFill>
                  <a:latin typeface="Times New Roman" panose="02020603050405020304" pitchFamily="18" charset="0"/>
                  <a:cs typeface="Times New Roman" panose="02020603050405020304" pitchFamily="18" charset="0"/>
                </a:rPr>
                <a:t>như</a:t>
              </a:r>
              <a:r>
                <a:rPr lang="en-US" altLang="en-US" b="1" dirty="0">
                  <a:solidFill>
                    <a:schemeClr val="tx1"/>
                  </a:solidFill>
                  <a:latin typeface="Times New Roman" panose="02020603050405020304" pitchFamily="18" charset="0"/>
                  <a:cs typeface="Times New Roman" panose="02020603050405020304" pitchFamily="18" charset="0"/>
                </a:rPr>
                <a:t> </a:t>
              </a:r>
              <a:r>
                <a:rPr lang="en-US" altLang="en-US" b="1" dirty="0" err="1">
                  <a:solidFill>
                    <a:schemeClr val="tx1"/>
                  </a:solidFill>
                  <a:latin typeface="Times New Roman" panose="02020603050405020304" pitchFamily="18" charset="0"/>
                  <a:cs typeface="Times New Roman" panose="02020603050405020304" pitchFamily="18" charset="0"/>
                </a:rPr>
                <a:t>bão</a:t>
              </a:r>
              <a:r>
                <a:rPr lang="en-US" altLang="en-US" b="1" dirty="0">
                  <a:solidFill>
                    <a:schemeClr val="tx1"/>
                  </a:solidFill>
                  <a:latin typeface="Times New Roman" panose="02020603050405020304" pitchFamily="18" charset="0"/>
                  <a:cs typeface="Times New Roman" panose="02020603050405020304" pitchFamily="18" charset="0"/>
                </a:rPr>
                <a:t>, </a:t>
              </a:r>
              <a:r>
                <a:rPr lang="en-US" altLang="en-US" b="1" dirty="0" err="1">
                  <a:solidFill>
                    <a:schemeClr val="tx1"/>
                  </a:solidFill>
                  <a:latin typeface="Times New Roman" panose="02020603050405020304" pitchFamily="18" charset="0"/>
                  <a:cs typeface="Times New Roman" panose="02020603050405020304" pitchFamily="18" charset="0"/>
                </a:rPr>
                <a:t>sương</a:t>
              </a:r>
              <a:r>
                <a:rPr lang="en-US" altLang="en-US" b="1" dirty="0">
                  <a:solidFill>
                    <a:schemeClr val="tx1"/>
                  </a:solidFill>
                  <a:latin typeface="Times New Roman" panose="02020603050405020304" pitchFamily="18" charset="0"/>
                  <a:cs typeface="Times New Roman" panose="02020603050405020304" pitchFamily="18" charset="0"/>
                </a:rPr>
                <a:t> </a:t>
              </a:r>
              <a:r>
                <a:rPr lang="en-US" altLang="en-US" b="1" dirty="0" err="1">
                  <a:solidFill>
                    <a:schemeClr val="tx1"/>
                  </a:solidFill>
                  <a:latin typeface="Times New Roman" panose="02020603050405020304" pitchFamily="18" charset="0"/>
                  <a:cs typeface="Times New Roman" panose="02020603050405020304" pitchFamily="18" charset="0"/>
                </a:rPr>
                <a:t>mù</a:t>
              </a:r>
              <a:r>
                <a:rPr lang="en-US" altLang="en-US" b="1" dirty="0">
                  <a:solidFill>
                    <a:schemeClr val="tx1"/>
                  </a:solidFill>
                  <a:latin typeface="Times New Roman" panose="02020603050405020304" pitchFamily="18" charset="0"/>
                  <a:cs typeface="Times New Roman" panose="02020603050405020304" pitchFamily="18" charset="0"/>
                </a:rPr>
                <a:t>…)</a:t>
              </a:r>
              <a:endParaRPr lang="en-US" sz="1650" b="1" dirty="0">
                <a:solidFill>
                  <a:schemeClr val="tx1"/>
                </a:solidFill>
                <a:latin typeface="Times New Roman" pitchFamily="18" charset="0"/>
                <a:cs typeface="Times New Roman" pitchFamily="18" charset="0"/>
              </a:endParaRPr>
            </a:p>
          </p:txBody>
        </p:sp>
        <p:sp>
          <p:nvSpPr>
            <p:cNvPr id="34" name="Freeform 33"/>
            <p:cNvSpPr/>
            <p:nvPr/>
          </p:nvSpPr>
          <p:spPr>
            <a:xfrm>
              <a:off x="762000" y="762001"/>
              <a:ext cx="127000" cy="604592"/>
            </a:xfrm>
            <a:custGeom>
              <a:avLst/>
              <a:gdLst>
                <a:gd name="connsiteX0" fmla="*/ 0 w 282222"/>
                <a:gd name="connsiteY0" fmla="*/ 0 h 936978"/>
                <a:gd name="connsiteX1" fmla="*/ 11289 w 282222"/>
                <a:gd name="connsiteY1" fmla="*/ 936978 h 936978"/>
                <a:gd name="connsiteX2" fmla="*/ 282222 w 282222"/>
                <a:gd name="connsiteY2" fmla="*/ 936978 h 936978"/>
              </a:gdLst>
              <a:ahLst/>
              <a:cxnLst>
                <a:cxn ang="0">
                  <a:pos x="connsiteX0" y="connsiteY0"/>
                </a:cxn>
                <a:cxn ang="0">
                  <a:pos x="connsiteX1" y="connsiteY1"/>
                </a:cxn>
                <a:cxn ang="0">
                  <a:pos x="connsiteX2" y="connsiteY2"/>
                </a:cxn>
              </a:cxnLst>
              <a:rect l="l" t="t" r="r" b="b"/>
              <a:pathLst>
                <a:path w="282222" h="936978">
                  <a:moveTo>
                    <a:pt x="0" y="0"/>
                  </a:moveTo>
                  <a:lnTo>
                    <a:pt x="11289" y="936978"/>
                  </a:lnTo>
                  <a:lnTo>
                    <a:pt x="282222" y="936978"/>
                  </a:lnTo>
                </a:path>
              </a:pathLst>
            </a:custGeom>
            <a:ln w="57150" cmpd="sng">
              <a:solidFill>
                <a:srgbClr val="7030A0"/>
              </a:solidFill>
              <a:headEnd type="oval" w="sm" len="sm"/>
              <a:tailEnd type="ova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vi-VN" sz="1650">
                <a:cs typeface="Arial" pitchFamily="34" charset="0"/>
              </a:endParaRPr>
            </a:p>
          </p:txBody>
        </p:sp>
      </p:grpSp>
      <p:grpSp>
        <p:nvGrpSpPr>
          <p:cNvPr id="4" name="Group 40"/>
          <p:cNvGrpSpPr>
            <a:grpSpLocks/>
          </p:cNvGrpSpPr>
          <p:nvPr/>
        </p:nvGrpSpPr>
        <p:grpSpPr bwMode="auto">
          <a:xfrm>
            <a:off x="1366837" y="1428750"/>
            <a:ext cx="2519363" cy="2400300"/>
            <a:chOff x="556756" y="762000"/>
            <a:chExt cx="3328055" cy="4373408"/>
          </a:xfrm>
        </p:grpSpPr>
        <p:sp>
          <p:nvSpPr>
            <p:cNvPr id="7" name="Rounded Rectangle 6"/>
            <p:cNvSpPr/>
            <p:nvPr/>
          </p:nvSpPr>
          <p:spPr>
            <a:xfrm>
              <a:off x="871578" y="3835206"/>
              <a:ext cx="3013233" cy="1300202"/>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650" b="1" dirty="0">
                  <a:solidFill>
                    <a:schemeClr val="tx1"/>
                  </a:solidFill>
                  <a:latin typeface="Times New Roman" pitchFamily="18" charset="0"/>
                  <a:cs typeface="Times New Roman" pitchFamily="18" charset="0"/>
                </a:rPr>
                <a:t>CN </a:t>
              </a:r>
              <a:r>
                <a:rPr lang="en-US" sz="1650" b="1" dirty="0" err="1">
                  <a:solidFill>
                    <a:schemeClr val="tx1"/>
                  </a:solidFill>
                  <a:latin typeface="Times New Roman" pitchFamily="18" charset="0"/>
                  <a:cs typeface="Times New Roman" pitchFamily="18" charset="0"/>
                </a:rPr>
                <a:t>chế</a:t>
              </a:r>
              <a:r>
                <a:rPr lang="en-US" sz="1650" b="1" dirty="0">
                  <a:solidFill>
                    <a:schemeClr val="tx1"/>
                  </a:solidFill>
                  <a:latin typeface="Times New Roman" pitchFamily="18" charset="0"/>
                  <a:cs typeface="Times New Roman" pitchFamily="18" charset="0"/>
                </a:rPr>
                <a:t> </a:t>
              </a:r>
              <a:r>
                <a:rPr lang="en-US" sz="1650" b="1" dirty="0" err="1">
                  <a:solidFill>
                    <a:schemeClr val="tx1"/>
                  </a:solidFill>
                  <a:latin typeface="Times New Roman" pitchFamily="18" charset="0"/>
                  <a:cs typeface="Times New Roman" pitchFamily="18" charset="0"/>
                </a:rPr>
                <a:t>biến</a:t>
              </a:r>
              <a:r>
                <a:rPr lang="en-US" sz="1650" b="1" dirty="0">
                  <a:solidFill>
                    <a:schemeClr val="tx1"/>
                  </a:solidFill>
                  <a:latin typeface="Times New Roman" pitchFamily="18" charset="0"/>
                  <a:cs typeface="Times New Roman" pitchFamily="18" charset="0"/>
                </a:rPr>
                <a:t> </a:t>
              </a:r>
              <a:r>
                <a:rPr lang="en-US" sz="1650" b="1" dirty="0" err="1">
                  <a:solidFill>
                    <a:schemeClr val="tx1"/>
                  </a:solidFill>
                  <a:latin typeface="Times New Roman" pitchFamily="18" charset="0"/>
                  <a:cs typeface="Times New Roman" pitchFamily="18" charset="0"/>
                </a:rPr>
                <a:t>thủy</a:t>
              </a:r>
              <a:r>
                <a:rPr lang="en-US" sz="1650" b="1" dirty="0">
                  <a:solidFill>
                    <a:schemeClr val="tx1"/>
                  </a:solidFill>
                  <a:latin typeface="Times New Roman" pitchFamily="18" charset="0"/>
                  <a:cs typeface="Times New Roman" pitchFamily="18" charset="0"/>
                </a:rPr>
                <a:t> </a:t>
              </a:r>
              <a:r>
                <a:rPr lang="en-US" sz="1650" b="1" dirty="0" err="1">
                  <a:solidFill>
                    <a:schemeClr val="tx1"/>
                  </a:solidFill>
                  <a:latin typeface="Times New Roman" pitchFamily="18" charset="0"/>
                  <a:cs typeface="Times New Roman" pitchFamily="18" charset="0"/>
                </a:rPr>
                <a:t>sản</a:t>
              </a:r>
              <a:r>
                <a:rPr lang="en-US" sz="1650" b="1" dirty="0">
                  <a:solidFill>
                    <a:schemeClr val="tx1"/>
                  </a:solidFill>
                  <a:latin typeface="Times New Roman" pitchFamily="18" charset="0"/>
                  <a:cs typeface="Times New Roman" pitchFamily="18" charset="0"/>
                </a:rPr>
                <a:t> </a:t>
              </a:r>
              <a:r>
                <a:rPr lang="en-US" sz="1650" b="1" dirty="0" err="1">
                  <a:solidFill>
                    <a:schemeClr val="tx1"/>
                  </a:solidFill>
                  <a:latin typeface="Times New Roman" pitchFamily="18" charset="0"/>
                  <a:cs typeface="Times New Roman" pitchFamily="18" charset="0"/>
                </a:rPr>
                <a:t>chưa</a:t>
              </a:r>
              <a:r>
                <a:rPr lang="en-US" sz="1650" b="1" dirty="0">
                  <a:solidFill>
                    <a:schemeClr val="tx1"/>
                  </a:solidFill>
                  <a:latin typeface="Times New Roman" pitchFamily="18" charset="0"/>
                  <a:cs typeface="Times New Roman" pitchFamily="18" charset="0"/>
                </a:rPr>
                <a:t> </a:t>
              </a:r>
              <a:r>
                <a:rPr lang="en-US" sz="1650" b="1" dirty="0" err="1">
                  <a:solidFill>
                    <a:schemeClr val="tx1"/>
                  </a:solidFill>
                  <a:latin typeface="Times New Roman" pitchFamily="18" charset="0"/>
                  <a:cs typeface="Times New Roman" pitchFamily="18" charset="0"/>
                </a:rPr>
                <a:t>cao</a:t>
              </a:r>
              <a:r>
                <a:rPr lang="en-US" sz="1650" b="1" dirty="0">
                  <a:solidFill>
                    <a:schemeClr val="tx1"/>
                  </a:solidFill>
                  <a:latin typeface="Times New Roman" pitchFamily="18" charset="0"/>
                  <a:cs typeface="Times New Roman" pitchFamily="18" charset="0"/>
                </a:rPr>
                <a:t>.</a:t>
              </a:r>
            </a:p>
          </p:txBody>
        </p:sp>
        <p:sp>
          <p:nvSpPr>
            <p:cNvPr id="35" name="Freeform 34"/>
            <p:cNvSpPr/>
            <p:nvPr/>
          </p:nvSpPr>
          <p:spPr>
            <a:xfrm>
              <a:off x="556756" y="762000"/>
              <a:ext cx="295687" cy="3811547"/>
            </a:xfrm>
            <a:custGeom>
              <a:avLst/>
              <a:gdLst>
                <a:gd name="connsiteX0" fmla="*/ 0 w 282222"/>
                <a:gd name="connsiteY0" fmla="*/ 0 h 936978"/>
                <a:gd name="connsiteX1" fmla="*/ 11289 w 282222"/>
                <a:gd name="connsiteY1" fmla="*/ 936978 h 936978"/>
                <a:gd name="connsiteX2" fmla="*/ 282222 w 282222"/>
                <a:gd name="connsiteY2" fmla="*/ 936978 h 936978"/>
              </a:gdLst>
              <a:ahLst/>
              <a:cxnLst>
                <a:cxn ang="0">
                  <a:pos x="connsiteX0" y="connsiteY0"/>
                </a:cxn>
                <a:cxn ang="0">
                  <a:pos x="connsiteX1" y="connsiteY1"/>
                </a:cxn>
                <a:cxn ang="0">
                  <a:pos x="connsiteX2" y="connsiteY2"/>
                </a:cxn>
              </a:cxnLst>
              <a:rect l="l" t="t" r="r" b="b"/>
              <a:pathLst>
                <a:path w="282222" h="936978">
                  <a:moveTo>
                    <a:pt x="0" y="0"/>
                  </a:moveTo>
                  <a:lnTo>
                    <a:pt x="11289" y="936978"/>
                  </a:lnTo>
                  <a:lnTo>
                    <a:pt x="282222" y="936978"/>
                  </a:lnTo>
                </a:path>
              </a:pathLst>
            </a:custGeom>
            <a:ln w="57150" cmpd="sng">
              <a:solidFill>
                <a:srgbClr val="7030A0"/>
              </a:solidFill>
              <a:headEnd type="oval" w="sm" len="sm"/>
              <a:tailEnd type="ova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vi-VN" sz="1650">
                <a:cs typeface="Arial" pitchFamily="34" charset="0"/>
              </a:endParaRPr>
            </a:p>
          </p:txBody>
        </p:sp>
      </p:grpSp>
      <p:grpSp>
        <p:nvGrpSpPr>
          <p:cNvPr id="8" name="Group 1"/>
          <p:cNvGrpSpPr>
            <a:grpSpLocks/>
          </p:cNvGrpSpPr>
          <p:nvPr/>
        </p:nvGrpSpPr>
        <p:grpSpPr bwMode="auto">
          <a:xfrm>
            <a:off x="1278732" y="1428750"/>
            <a:ext cx="2607469" cy="3486150"/>
            <a:chOff x="410308" y="762001"/>
            <a:chExt cx="3475892" cy="4677507"/>
          </a:xfrm>
        </p:grpSpPr>
        <p:sp>
          <p:nvSpPr>
            <p:cNvPr id="9" name="Rounded Rectangle 8"/>
            <p:cNvSpPr/>
            <p:nvPr/>
          </p:nvSpPr>
          <p:spPr>
            <a:xfrm>
              <a:off x="845255" y="4177323"/>
              <a:ext cx="3040945" cy="1262185"/>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650" b="1" dirty="0" err="1">
                  <a:solidFill>
                    <a:schemeClr val="tx1"/>
                  </a:solidFill>
                  <a:latin typeface="Times New Roman" pitchFamily="18" charset="0"/>
                  <a:cs typeface="Times New Roman" pitchFamily="18" charset="0"/>
                </a:rPr>
                <a:t>Vùng</a:t>
              </a:r>
              <a:r>
                <a:rPr lang="en-US" sz="1650" b="1" dirty="0">
                  <a:solidFill>
                    <a:schemeClr val="tx1"/>
                  </a:solidFill>
                  <a:latin typeface="Times New Roman" pitchFamily="18" charset="0"/>
                  <a:cs typeface="Times New Roman" pitchFamily="18" charset="0"/>
                </a:rPr>
                <a:t> </a:t>
              </a:r>
              <a:r>
                <a:rPr lang="en-US" sz="1650" b="1" dirty="0" err="1">
                  <a:solidFill>
                    <a:schemeClr val="tx1"/>
                  </a:solidFill>
                  <a:latin typeface="Times New Roman" pitchFamily="18" charset="0"/>
                  <a:cs typeface="Times New Roman" pitchFamily="18" charset="0"/>
                </a:rPr>
                <a:t>ven</a:t>
              </a:r>
              <a:r>
                <a:rPr lang="en-US" sz="1650" b="1" dirty="0">
                  <a:solidFill>
                    <a:schemeClr val="tx1"/>
                  </a:solidFill>
                  <a:latin typeface="Times New Roman" pitchFamily="18" charset="0"/>
                  <a:cs typeface="Times New Roman" pitchFamily="18" charset="0"/>
                </a:rPr>
                <a:t> </a:t>
              </a:r>
              <a:r>
                <a:rPr lang="en-US" sz="1650" b="1" dirty="0" err="1">
                  <a:solidFill>
                    <a:schemeClr val="tx1"/>
                  </a:solidFill>
                  <a:latin typeface="Times New Roman" pitchFamily="18" charset="0"/>
                  <a:cs typeface="Times New Roman" pitchFamily="18" charset="0"/>
                </a:rPr>
                <a:t>bờ</a:t>
              </a:r>
              <a:r>
                <a:rPr lang="en-US" sz="1650" b="1" dirty="0">
                  <a:solidFill>
                    <a:schemeClr val="tx1"/>
                  </a:solidFill>
                  <a:latin typeface="Times New Roman" pitchFamily="18" charset="0"/>
                  <a:cs typeface="Times New Roman" pitchFamily="18" charset="0"/>
                </a:rPr>
                <a:t> </a:t>
              </a:r>
              <a:r>
                <a:rPr lang="en-US" sz="1650" b="1" dirty="0" err="1">
                  <a:solidFill>
                    <a:schemeClr val="tx1"/>
                  </a:solidFill>
                  <a:latin typeface="Times New Roman" pitchFamily="18" charset="0"/>
                  <a:cs typeface="Times New Roman" pitchFamily="18" charset="0"/>
                </a:rPr>
                <a:t>nguồn</a:t>
              </a:r>
              <a:r>
                <a:rPr lang="en-US" sz="1650" b="1" dirty="0">
                  <a:solidFill>
                    <a:schemeClr val="tx1"/>
                  </a:solidFill>
                  <a:latin typeface="Times New Roman" pitchFamily="18" charset="0"/>
                  <a:cs typeface="Times New Roman" pitchFamily="18" charset="0"/>
                </a:rPr>
                <a:t> </a:t>
              </a:r>
              <a:r>
                <a:rPr lang="en-US" sz="1650" b="1" dirty="0" err="1">
                  <a:solidFill>
                    <a:schemeClr val="tx1"/>
                  </a:solidFill>
                  <a:latin typeface="Times New Roman" pitchFamily="18" charset="0"/>
                  <a:cs typeface="Times New Roman" pitchFamily="18" charset="0"/>
                </a:rPr>
                <a:t>lợi</a:t>
              </a:r>
              <a:r>
                <a:rPr lang="en-US" sz="1650" b="1" dirty="0">
                  <a:solidFill>
                    <a:schemeClr val="tx1"/>
                  </a:solidFill>
                  <a:latin typeface="Times New Roman" pitchFamily="18" charset="0"/>
                  <a:cs typeface="Times New Roman" pitchFamily="18" charset="0"/>
                </a:rPr>
                <a:t> </a:t>
              </a:r>
              <a:r>
                <a:rPr lang="en-US" sz="1650" b="1" dirty="0" err="1">
                  <a:solidFill>
                    <a:schemeClr val="tx1"/>
                  </a:solidFill>
                  <a:latin typeface="Times New Roman" pitchFamily="18" charset="0"/>
                  <a:cs typeface="Times New Roman" pitchFamily="18" charset="0"/>
                </a:rPr>
                <a:t>thủy</a:t>
              </a:r>
              <a:r>
                <a:rPr lang="en-US" sz="1650" b="1" dirty="0">
                  <a:solidFill>
                    <a:schemeClr val="tx1"/>
                  </a:solidFill>
                  <a:latin typeface="Times New Roman" pitchFamily="18" charset="0"/>
                  <a:cs typeface="Times New Roman" pitchFamily="18" charset="0"/>
                </a:rPr>
                <a:t> </a:t>
              </a:r>
              <a:r>
                <a:rPr lang="en-US" sz="1650" b="1" dirty="0" err="1">
                  <a:solidFill>
                    <a:schemeClr val="tx1"/>
                  </a:solidFill>
                  <a:latin typeface="Times New Roman" pitchFamily="18" charset="0"/>
                  <a:cs typeface="Times New Roman" pitchFamily="18" charset="0"/>
                </a:rPr>
                <a:t>sản</a:t>
              </a:r>
              <a:r>
                <a:rPr lang="en-US" sz="1650" b="1" dirty="0">
                  <a:solidFill>
                    <a:schemeClr val="tx1"/>
                  </a:solidFill>
                  <a:latin typeface="Times New Roman" pitchFamily="18" charset="0"/>
                  <a:cs typeface="Times New Roman" pitchFamily="18" charset="0"/>
                </a:rPr>
                <a:t> </a:t>
              </a:r>
              <a:r>
                <a:rPr lang="en-US" sz="1650" b="1" dirty="0" err="1">
                  <a:solidFill>
                    <a:schemeClr val="tx1"/>
                  </a:solidFill>
                  <a:latin typeface="Times New Roman" pitchFamily="18" charset="0"/>
                  <a:cs typeface="Times New Roman" pitchFamily="18" charset="0"/>
                </a:rPr>
                <a:t>suy</a:t>
              </a:r>
              <a:r>
                <a:rPr lang="en-US" sz="1650" b="1" dirty="0">
                  <a:solidFill>
                    <a:schemeClr val="tx1"/>
                  </a:solidFill>
                  <a:latin typeface="Times New Roman" pitchFamily="18" charset="0"/>
                  <a:cs typeface="Times New Roman" pitchFamily="18" charset="0"/>
                </a:rPr>
                <a:t> </a:t>
              </a:r>
              <a:r>
                <a:rPr lang="en-US" sz="1650" b="1" dirty="0" err="1">
                  <a:solidFill>
                    <a:schemeClr val="tx1"/>
                  </a:solidFill>
                  <a:latin typeface="Times New Roman" pitchFamily="18" charset="0"/>
                  <a:cs typeface="Times New Roman" pitchFamily="18" charset="0"/>
                </a:rPr>
                <a:t>giảm</a:t>
              </a:r>
              <a:r>
                <a:rPr lang="en-US" sz="1650" b="1" dirty="0">
                  <a:solidFill>
                    <a:schemeClr val="tx1"/>
                  </a:solidFill>
                  <a:latin typeface="Times New Roman" pitchFamily="18" charset="0"/>
                  <a:cs typeface="Times New Roman" pitchFamily="18" charset="0"/>
                </a:rPr>
                <a:t>, MT ô </a:t>
              </a:r>
              <a:r>
                <a:rPr lang="en-US" sz="1650" b="1" dirty="0" err="1">
                  <a:solidFill>
                    <a:schemeClr val="tx1"/>
                  </a:solidFill>
                  <a:latin typeface="Times New Roman" pitchFamily="18" charset="0"/>
                  <a:cs typeface="Times New Roman" pitchFamily="18" charset="0"/>
                </a:rPr>
                <a:t>nhiễm</a:t>
              </a:r>
              <a:r>
                <a:rPr lang="en-US" sz="1650" b="1" dirty="0">
                  <a:solidFill>
                    <a:schemeClr val="tx1"/>
                  </a:solidFill>
                  <a:latin typeface="Times New Roman" pitchFamily="18" charset="0"/>
                  <a:cs typeface="Times New Roman" pitchFamily="18" charset="0"/>
                </a:rPr>
                <a:t>.</a:t>
              </a:r>
            </a:p>
          </p:txBody>
        </p:sp>
        <p:sp>
          <p:nvSpPr>
            <p:cNvPr id="37" name="Freeform 36"/>
            <p:cNvSpPr/>
            <p:nvPr/>
          </p:nvSpPr>
          <p:spPr>
            <a:xfrm>
              <a:off x="410308" y="762001"/>
              <a:ext cx="414251" cy="4046491"/>
            </a:xfrm>
            <a:custGeom>
              <a:avLst/>
              <a:gdLst>
                <a:gd name="connsiteX0" fmla="*/ 0 w 282222"/>
                <a:gd name="connsiteY0" fmla="*/ 0 h 936978"/>
                <a:gd name="connsiteX1" fmla="*/ 11289 w 282222"/>
                <a:gd name="connsiteY1" fmla="*/ 936978 h 936978"/>
                <a:gd name="connsiteX2" fmla="*/ 282222 w 282222"/>
                <a:gd name="connsiteY2" fmla="*/ 936978 h 936978"/>
              </a:gdLst>
              <a:ahLst/>
              <a:cxnLst>
                <a:cxn ang="0">
                  <a:pos x="connsiteX0" y="connsiteY0"/>
                </a:cxn>
                <a:cxn ang="0">
                  <a:pos x="connsiteX1" y="connsiteY1"/>
                </a:cxn>
                <a:cxn ang="0">
                  <a:pos x="connsiteX2" y="connsiteY2"/>
                </a:cxn>
              </a:cxnLst>
              <a:rect l="l" t="t" r="r" b="b"/>
              <a:pathLst>
                <a:path w="282222" h="936978">
                  <a:moveTo>
                    <a:pt x="0" y="0"/>
                  </a:moveTo>
                  <a:lnTo>
                    <a:pt x="11289" y="936978"/>
                  </a:lnTo>
                  <a:lnTo>
                    <a:pt x="282222" y="936978"/>
                  </a:lnTo>
                </a:path>
              </a:pathLst>
            </a:custGeom>
            <a:ln w="57150" cmpd="sng">
              <a:solidFill>
                <a:srgbClr val="7030A0"/>
              </a:solidFill>
              <a:headEnd type="oval" w="sm" len="sm"/>
              <a:tailEnd type="ova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vi-VN" sz="1650">
                <a:cs typeface="Arial" pitchFamily="34" charset="0"/>
              </a:endParaRPr>
            </a:p>
          </p:txBody>
        </p:sp>
      </p:grpSp>
      <p:grpSp>
        <p:nvGrpSpPr>
          <p:cNvPr id="10" name="Group 41"/>
          <p:cNvGrpSpPr>
            <a:grpSpLocks/>
          </p:cNvGrpSpPr>
          <p:nvPr/>
        </p:nvGrpSpPr>
        <p:grpSpPr bwMode="auto">
          <a:xfrm>
            <a:off x="1454944" y="1428750"/>
            <a:ext cx="2431256" cy="1600200"/>
            <a:chOff x="443090" y="762002"/>
            <a:chExt cx="3452099" cy="2277072"/>
          </a:xfrm>
        </p:grpSpPr>
        <p:sp>
          <p:nvSpPr>
            <p:cNvPr id="52" name="Rounded Rectangle 51"/>
            <p:cNvSpPr/>
            <p:nvPr/>
          </p:nvSpPr>
          <p:spPr>
            <a:xfrm>
              <a:off x="656605" y="1738652"/>
              <a:ext cx="3238584" cy="1300422"/>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650" b="1" dirty="0" err="1">
                  <a:solidFill>
                    <a:schemeClr val="tx1"/>
                  </a:solidFill>
                  <a:latin typeface="Times New Roman" pitchFamily="18" charset="0"/>
                  <a:cs typeface="Times New Roman" pitchFamily="18" charset="0"/>
                </a:rPr>
                <a:t>Phương</a:t>
              </a:r>
              <a:r>
                <a:rPr lang="en-US" sz="1650" b="1" dirty="0">
                  <a:solidFill>
                    <a:schemeClr val="tx1"/>
                  </a:solidFill>
                  <a:latin typeface="Times New Roman" pitchFamily="18" charset="0"/>
                  <a:cs typeface="Times New Roman" pitchFamily="18" charset="0"/>
                </a:rPr>
                <a:t> </a:t>
              </a:r>
              <a:r>
                <a:rPr lang="en-US" sz="1650" b="1" dirty="0" err="1">
                  <a:solidFill>
                    <a:schemeClr val="tx1"/>
                  </a:solidFill>
                  <a:latin typeface="Times New Roman" pitchFamily="18" charset="0"/>
                  <a:cs typeface="Times New Roman" pitchFamily="18" charset="0"/>
                </a:rPr>
                <a:t>tiện</a:t>
              </a:r>
              <a:r>
                <a:rPr lang="en-US" sz="1650" b="1" dirty="0">
                  <a:solidFill>
                    <a:schemeClr val="tx1"/>
                  </a:solidFill>
                  <a:latin typeface="Times New Roman" pitchFamily="18" charset="0"/>
                  <a:cs typeface="Times New Roman" pitchFamily="18" charset="0"/>
                </a:rPr>
                <a:t> </a:t>
              </a:r>
              <a:r>
                <a:rPr lang="en-US" sz="1650" b="1" dirty="0" err="1">
                  <a:solidFill>
                    <a:schemeClr val="tx1"/>
                  </a:solidFill>
                  <a:latin typeface="Times New Roman" pitchFamily="18" charset="0"/>
                  <a:cs typeface="Times New Roman" pitchFamily="18" charset="0"/>
                </a:rPr>
                <a:t>đánh</a:t>
              </a:r>
              <a:r>
                <a:rPr lang="en-US" sz="1650" b="1" dirty="0">
                  <a:solidFill>
                    <a:schemeClr val="tx1"/>
                  </a:solidFill>
                  <a:latin typeface="Times New Roman" pitchFamily="18" charset="0"/>
                  <a:cs typeface="Times New Roman" pitchFamily="18" charset="0"/>
                </a:rPr>
                <a:t> </a:t>
              </a:r>
              <a:r>
                <a:rPr lang="en-US" sz="1650" b="1" dirty="0" err="1">
                  <a:solidFill>
                    <a:schemeClr val="tx1"/>
                  </a:solidFill>
                  <a:latin typeface="Times New Roman" pitchFamily="18" charset="0"/>
                  <a:cs typeface="Times New Roman" pitchFamily="18" charset="0"/>
                </a:rPr>
                <a:t>bắt</a:t>
              </a:r>
              <a:r>
                <a:rPr lang="en-US" sz="1650" b="1" dirty="0">
                  <a:solidFill>
                    <a:schemeClr val="tx1"/>
                  </a:solidFill>
                  <a:latin typeface="Times New Roman" pitchFamily="18" charset="0"/>
                  <a:cs typeface="Times New Roman" pitchFamily="18" charset="0"/>
                </a:rPr>
                <a:t> </a:t>
              </a:r>
              <a:r>
                <a:rPr lang="en-US" sz="1650" b="1" dirty="0" err="1">
                  <a:solidFill>
                    <a:schemeClr val="tx1"/>
                  </a:solidFill>
                  <a:latin typeface="Times New Roman" pitchFamily="18" charset="0"/>
                  <a:cs typeface="Times New Roman" pitchFamily="18" charset="0"/>
                </a:rPr>
                <a:t>còn</a:t>
              </a:r>
              <a:r>
                <a:rPr lang="en-US" sz="1650" b="1" dirty="0">
                  <a:solidFill>
                    <a:schemeClr val="tx1"/>
                  </a:solidFill>
                  <a:latin typeface="Times New Roman" pitchFamily="18" charset="0"/>
                  <a:cs typeface="Times New Roman" pitchFamily="18" charset="0"/>
                </a:rPr>
                <a:t> </a:t>
              </a:r>
              <a:r>
                <a:rPr lang="en-US" sz="1650" b="1" dirty="0" err="1">
                  <a:solidFill>
                    <a:schemeClr val="tx1"/>
                  </a:solidFill>
                  <a:latin typeface="Times New Roman" pitchFamily="18" charset="0"/>
                  <a:cs typeface="Times New Roman" pitchFamily="18" charset="0"/>
                </a:rPr>
                <a:t>chậm</a:t>
              </a:r>
              <a:r>
                <a:rPr lang="en-US" sz="1650" b="1" dirty="0">
                  <a:solidFill>
                    <a:schemeClr val="tx1"/>
                  </a:solidFill>
                  <a:latin typeface="Times New Roman" pitchFamily="18" charset="0"/>
                  <a:cs typeface="Times New Roman" pitchFamily="18" charset="0"/>
                </a:rPr>
                <a:t> </a:t>
              </a:r>
              <a:r>
                <a:rPr lang="en-US" sz="1650" b="1" dirty="0" err="1">
                  <a:solidFill>
                    <a:schemeClr val="tx1"/>
                  </a:solidFill>
                  <a:latin typeface="Times New Roman" pitchFamily="18" charset="0"/>
                  <a:cs typeface="Times New Roman" pitchFamily="18" charset="0"/>
                </a:rPr>
                <a:t>được</a:t>
              </a:r>
              <a:r>
                <a:rPr lang="en-US" sz="1650" b="1" dirty="0">
                  <a:solidFill>
                    <a:schemeClr val="tx1"/>
                  </a:solidFill>
                  <a:latin typeface="Times New Roman" pitchFamily="18" charset="0"/>
                  <a:cs typeface="Times New Roman" pitchFamily="18" charset="0"/>
                </a:rPr>
                <a:t> </a:t>
              </a:r>
              <a:r>
                <a:rPr lang="en-US" sz="1650" b="1" dirty="0" err="1">
                  <a:solidFill>
                    <a:schemeClr val="tx1"/>
                  </a:solidFill>
                  <a:latin typeface="Times New Roman" pitchFamily="18" charset="0"/>
                  <a:cs typeface="Times New Roman" pitchFamily="18" charset="0"/>
                </a:rPr>
                <a:t>đổi</a:t>
              </a:r>
              <a:r>
                <a:rPr lang="en-US" sz="1650" b="1" dirty="0">
                  <a:solidFill>
                    <a:schemeClr val="tx1"/>
                  </a:solidFill>
                  <a:latin typeface="Times New Roman" pitchFamily="18" charset="0"/>
                  <a:cs typeface="Times New Roman" pitchFamily="18" charset="0"/>
                </a:rPr>
                <a:t> </a:t>
              </a:r>
              <a:r>
                <a:rPr lang="en-US" sz="1650" b="1" dirty="0" err="1">
                  <a:solidFill>
                    <a:schemeClr val="tx1"/>
                  </a:solidFill>
                  <a:latin typeface="Times New Roman" pitchFamily="18" charset="0"/>
                  <a:cs typeface="Times New Roman" pitchFamily="18" charset="0"/>
                </a:rPr>
                <a:t>mới</a:t>
              </a:r>
              <a:endParaRPr lang="en-US" sz="1650" b="1" dirty="0">
                <a:solidFill>
                  <a:schemeClr val="tx1"/>
                </a:solidFill>
                <a:latin typeface="Times New Roman" pitchFamily="18" charset="0"/>
                <a:cs typeface="Times New Roman" pitchFamily="18" charset="0"/>
              </a:endParaRPr>
            </a:p>
          </p:txBody>
        </p:sp>
        <p:sp>
          <p:nvSpPr>
            <p:cNvPr id="53" name="Freeform 52"/>
            <p:cNvSpPr/>
            <p:nvPr/>
          </p:nvSpPr>
          <p:spPr>
            <a:xfrm>
              <a:off x="443090" y="762002"/>
              <a:ext cx="192722" cy="1567182"/>
            </a:xfrm>
            <a:custGeom>
              <a:avLst/>
              <a:gdLst>
                <a:gd name="connsiteX0" fmla="*/ 0 w 282222"/>
                <a:gd name="connsiteY0" fmla="*/ 0 h 936978"/>
                <a:gd name="connsiteX1" fmla="*/ 11289 w 282222"/>
                <a:gd name="connsiteY1" fmla="*/ 936978 h 936978"/>
                <a:gd name="connsiteX2" fmla="*/ 282222 w 282222"/>
                <a:gd name="connsiteY2" fmla="*/ 936978 h 936978"/>
              </a:gdLst>
              <a:ahLst/>
              <a:cxnLst>
                <a:cxn ang="0">
                  <a:pos x="connsiteX0" y="connsiteY0"/>
                </a:cxn>
                <a:cxn ang="0">
                  <a:pos x="connsiteX1" y="connsiteY1"/>
                </a:cxn>
                <a:cxn ang="0">
                  <a:pos x="connsiteX2" y="connsiteY2"/>
                </a:cxn>
              </a:cxnLst>
              <a:rect l="l" t="t" r="r" b="b"/>
              <a:pathLst>
                <a:path w="282222" h="936978">
                  <a:moveTo>
                    <a:pt x="0" y="0"/>
                  </a:moveTo>
                  <a:lnTo>
                    <a:pt x="11289" y="936978"/>
                  </a:lnTo>
                  <a:lnTo>
                    <a:pt x="282222" y="936978"/>
                  </a:lnTo>
                </a:path>
              </a:pathLst>
            </a:custGeom>
            <a:ln w="57150" cmpd="sng">
              <a:solidFill>
                <a:srgbClr val="7030A0"/>
              </a:solidFill>
              <a:headEnd type="oval" w="sm" len="sm"/>
              <a:tailEnd type="ova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vi-VN" sz="1650">
                <a:cs typeface="Arial" pitchFamily="34" charset="0"/>
              </a:endParaRPr>
            </a:p>
          </p:txBody>
        </p:sp>
      </p:grpSp>
      <p:grpSp>
        <p:nvGrpSpPr>
          <p:cNvPr id="11" name="Group 35"/>
          <p:cNvGrpSpPr>
            <a:grpSpLocks/>
          </p:cNvGrpSpPr>
          <p:nvPr/>
        </p:nvGrpSpPr>
        <p:grpSpPr bwMode="auto">
          <a:xfrm>
            <a:off x="1200150" y="1428750"/>
            <a:ext cx="2686050" cy="4314825"/>
            <a:chOff x="369276" y="-1040342"/>
            <a:chExt cx="3581400" cy="6479849"/>
          </a:xfrm>
        </p:grpSpPr>
        <p:sp>
          <p:nvSpPr>
            <p:cNvPr id="45" name="Rounded Rectangle 44"/>
            <p:cNvSpPr/>
            <p:nvPr/>
          </p:nvSpPr>
          <p:spPr>
            <a:xfrm>
              <a:off x="914400" y="4452511"/>
              <a:ext cx="3036276" cy="986996"/>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650" b="1" dirty="0" err="1">
                  <a:solidFill>
                    <a:schemeClr val="tx1"/>
                  </a:solidFill>
                  <a:latin typeface="Times New Roman" pitchFamily="18" charset="0"/>
                  <a:cs typeface="Times New Roman" pitchFamily="18" charset="0"/>
                </a:rPr>
                <a:t>Vốn</a:t>
              </a:r>
              <a:r>
                <a:rPr lang="en-US" sz="1650" b="1" dirty="0">
                  <a:solidFill>
                    <a:schemeClr val="tx1"/>
                  </a:solidFill>
                  <a:latin typeface="Times New Roman" pitchFamily="18" charset="0"/>
                  <a:cs typeface="Times New Roman" pitchFamily="18" charset="0"/>
                </a:rPr>
                <a:t> </a:t>
              </a:r>
              <a:r>
                <a:rPr lang="en-US" sz="1650" b="1" dirty="0" err="1">
                  <a:solidFill>
                    <a:schemeClr val="tx1"/>
                  </a:solidFill>
                  <a:latin typeface="Times New Roman" pitchFamily="18" charset="0"/>
                  <a:cs typeface="Times New Roman" pitchFamily="18" charset="0"/>
                </a:rPr>
                <a:t>đầu</a:t>
              </a:r>
              <a:r>
                <a:rPr lang="en-US" sz="1650" b="1" dirty="0">
                  <a:solidFill>
                    <a:schemeClr val="tx1"/>
                  </a:solidFill>
                  <a:latin typeface="Times New Roman" pitchFamily="18" charset="0"/>
                  <a:cs typeface="Times New Roman" pitchFamily="18" charset="0"/>
                </a:rPr>
                <a:t> </a:t>
              </a:r>
              <a:r>
                <a:rPr lang="en-US" sz="1650" b="1" dirty="0" err="1">
                  <a:solidFill>
                    <a:schemeClr val="tx1"/>
                  </a:solidFill>
                  <a:latin typeface="Times New Roman" pitchFamily="18" charset="0"/>
                  <a:cs typeface="Times New Roman" pitchFamily="18" charset="0"/>
                </a:rPr>
                <a:t>tư</a:t>
              </a:r>
              <a:r>
                <a:rPr lang="en-US" sz="1650" b="1" dirty="0">
                  <a:solidFill>
                    <a:schemeClr val="tx1"/>
                  </a:solidFill>
                  <a:latin typeface="Times New Roman" pitchFamily="18" charset="0"/>
                  <a:cs typeface="Times New Roman" pitchFamily="18" charset="0"/>
                </a:rPr>
                <a:t> </a:t>
              </a:r>
              <a:r>
                <a:rPr lang="en-US" sz="1650" b="1" dirty="0" err="1">
                  <a:solidFill>
                    <a:schemeClr val="tx1"/>
                  </a:solidFill>
                  <a:latin typeface="Times New Roman" pitchFamily="18" charset="0"/>
                  <a:cs typeface="Times New Roman" pitchFamily="18" charset="0"/>
                </a:rPr>
                <a:t>khai</a:t>
              </a:r>
              <a:r>
                <a:rPr lang="en-US" sz="1650" b="1" dirty="0">
                  <a:solidFill>
                    <a:schemeClr val="tx1"/>
                  </a:solidFill>
                  <a:latin typeface="Times New Roman" pitchFamily="18" charset="0"/>
                  <a:cs typeface="Times New Roman" pitchFamily="18" charset="0"/>
                </a:rPr>
                <a:t> </a:t>
              </a:r>
              <a:r>
                <a:rPr lang="en-US" sz="1650" b="1" dirty="0" err="1">
                  <a:solidFill>
                    <a:schemeClr val="tx1"/>
                  </a:solidFill>
                  <a:latin typeface="Times New Roman" pitchFamily="18" charset="0"/>
                  <a:cs typeface="Times New Roman" pitchFamily="18" charset="0"/>
                </a:rPr>
                <a:t>thác</a:t>
              </a:r>
              <a:r>
                <a:rPr lang="en-US" sz="1650" b="1" dirty="0">
                  <a:solidFill>
                    <a:schemeClr val="tx1"/>
                  </a:solidFill>
                  <a:latin typeface="Times New Roman" pitchFamily="18" charset="0"/>
                  <a:cs typeface="Times New Roman" pitchFamily="18" charset="0"/>
                </a:rPr>
                <a:t> </a:t>
              </a:r>
              <a:r>
                <a:rPr lang="en-US" sz="1650" b="1" dirty="0" err="1">
                  <a:solidFill>
                    <a:schemeClr val="tx1"/>
                  </a:solidFill>
                  <a:latin typeface="Times New Roman" pitchFamily="18" charset="0"/>
                  <a:cs typeface="Times New Roman" pitchFamily="18" charset="0"/>
                </a:rPr>
                <a:t>lớn</a:t>
              </a:r>
              <a:r>
                <a:rPr lang="en-US" sz="1650" b="1" dirty="0">
                  <a:solidFill>
                    <a:schemeClr val="tx1"/>
                  </a:solidFill>
                  <a:latin typeface="Times New Roman" pitchFamily="18" charset="0"/>
                  <a:cs typeface="Times New Roman" pitchFamily="18" charset="0"/>
                </a:rPr>
                <a:t>.</a:t>
              </a:r>
            </a:p>
          </p:txBody>
        </p:sp>
        <p:sp>
          <p:nvSpPr>
            <p:cNvPr id="46" name="Freeform 45"/>
            <p:cNvSpPr/>
            <p:nvPr/>
          </p:nvSpPr>
          <p:spPr>
            <a:xfrm>
              <a:off x="369276" y="-1040342"/>
              <a:ext cx="558800" cy="5848672"/>
            </a:xfrm>
            <a:custGeom>
              <a:avLst/>
              <a:gdLst>
                <a:gd name="connsiteX0" fmla="*/ 0 w 282222"/>
                <a:gd name="connsiteY0" fmla="*/ 0 h 936978"/>
                <a:gd name="connsiteX1" fmla="*/ 11289 w 282222"/>
                <a:gd name="connsiteY1" fmla="*/ 936978 h 936978"/>
                <a:gd name="connsiteX2" fmla="*/ 282222 w 282222"/>
                <a:gd name="connsiteY2" fmla="*/ 936978 h 936978"/>
              </a:gdLst>
              <a:ahLst/>
              <a:cxnLst>
                <a:cxn ang="0">
                  <a:pos x="connsiteX0" y="connsiteY0"/>
                </a:cxn>
                <a:cxn ang="0">
                  <a:pos x="connsiteX1" y="connsiteY1"/>
                </a:cxn>
                <a:cxn ang="0">
                  <a:pos x="connsiteX2" y="connsiteY2"/>
                </a:cxn>
              </a:cxnLst>
              <a:rect l="l" t="t" r="r" b="b"/>
              <a:pathLst>
                <a:path w="282222" h="936978">
                  <a:moveTo>
                    <a:pt x="0" y="0"/>
                  </a:moveTo>
                  <a:lnTo>
                    <a:pt x="11289" y="936978"/>
                  </a:lnTo>
                  <a:lnTo>
                    <a:pt x="282222" y="936978"/>
                  </a:lnTo>
                </a:path>
              </a:pathLst>
            </a:custGeom>
            <a:ln w="57150" cmpd="sng">
              <a:solidFill>
                <a:srgbClr val="7030A0"/>
              </a:solidFill>
              <a:headEnd type="oval" w="sm" len="sm"/>
              <a:tailEnd type="ova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vi-VN" sz="1650">
                <a:cs typeface="Arial" pitchFamily="34" charset="0"/>
              </a:endParaRPr>
            </a:p>
          </p:txBody>
        </p:sp>
      </p:grpSp>
      <p:pic>
        <p:nvPicPr>
          <p:cNvPr id="3074" name="Picture 2" descr="C:\Documents and Settings\vinh\Desktop\New Folder (2)\gan-30-nguoi-chet-trong-bao-huy-dong-truc-thang-cuu-h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3412" y="870440"/>
            <a:ext cx="3214688" cy="2286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075" name="Picture 3" descr="C:\Documents and Settings\vinh\Desktop\New Folder (2)\lu_52.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1950" y="1984773"/>
            <a:ext cx="3677841" cy="26187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076" name="Picture 4" descr="C:\Documents and Settings\vinh\Desktop\New Folder (2)\1206067088.im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0550" y="3593014"/>
            <a:ext cx="3200400" cy="2400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077" name="Picture 5" descr="C:\Documents and Settings\vinh\Desktop\New Folder (2)\calinhgia_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7686" y="1071547"/>
            <a:ext cx="3429024" cy="24145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078" name="Picture 6" descr="C:\Documents and Settings\vinh\Desktop\New Folder (2)\ca4-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6237" y="2343151"/>
            <a:ext cx="1643063" cy="22788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079" name="Picture 7" descr="C:\Documents and Settings\vinh\Desktop\New Folder (2)\ca-keo-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43600" y="2343150"/>
            <a:ext cx="1714500"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080" name="Picture 8" descr="C:\Documents and Settings\vinh\Desktop\New Folder (2)\1222727226.img.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3714750"/>
            <a:ext cx="2857500" cy="2143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082" name="Picture 10" descr="C:\Documents and Settings\vinh\Desktop\New Folder (2)\1282699073-bom-tom-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43372" y="1660911"/>
            <a:ext cx="3607616" cy="26788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083" name="Picture 11" descr="C:\Documents and Settings\vinh\Desktop\New Folder (2)\thuysanVN26.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14812" y="2514600"/>
            <a:ext cx="3565847" cy="25753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085" name="Picture 13" descr="C:\Documents and Settings\vinh\Desktop\New Folder (2)\images2.jpe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43372" y="3107529"/>
            <a:ext cx="3643338" cy="24110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8" name="Right Arrow 37">
            <a:hlinkClick r:id="rId12" action="ppaction://hlinksldjump"/>
          </p:cNvPr>
          <p:cNvSpPr/>
          <p:nvPr/>
        </p:nvSpPr>
        <p:spPr>
          <a:xfrm>
            <a:off x="7539038" y="5757863"/>
            <a:ext cx="342900" cy="1714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pic>
        <p:nvPicPr>
          <p:cNvPr id="24578" name="Picture 2" descr="http://hutbephotviet.com/wp-content/uploads/2020/04/101218_rac.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143375" y="2035969"/>
            <a:ext cx="3751660" cy="2678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4" descr="https://hutbephotviet.com/wp-content/uploads/2020/04/1549966617-o-nhiem-moi-truong-1.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43375" y="3000376"/>
            <a:ext cx="3857625" cy="251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descr="ô nhiễm môi trường biển 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89798" y="857250"/>
            <a:ext cx="3911203"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8" descr="ô nhiễm môi trường biển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89798" y="3429000"/>
            <a:ext cx="3911203"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10" descr="dung-dich-hoa-giai-dau-tran-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089798" y="857250"/>
            <a:ext cx="3911203" cy="260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12" descr="https://danviet.mediacdn.vn/upload/3-2013/images/2013-07-07/1434772420-070713_ths_dau1_danviet.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29062" y="3375423"/>
            <a:ext cx="4071938" cy="2625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ectangle 41"/>
          <p:cNvSpPr>
            <a:spLocks noChangeArrowheads="1"/>
          </p:cNvSpPr>
          <p:nvPr/>
        </p:nvSpPr>
        <p:spPr bwMode="auto">
          <a:xfrm>
            <a:off x="3929062" y="3375423"/>
            <a:ext cx="40719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vi-VN" altLang="en-US" sz="1350">
                <a:solidFill>
                  <a:schemeClr val="bg1"/>
                </a:solidFill>
                <a:latin typeface="Arial" panose="020B0604020202020204" pitchFamily="34" charset="0"/>
              </a:rPr>
              <a:t>Ngày 7.7, một vụ tràn dầu nghiêm trọng xảy ra tại khu vực biển phường Hải Cảng, Quy Nhơn (Bình Định). Hàng ngàn lít dầu trôi nổi đen đặc trên vùng biển</a:t>
            </a:r>
            <a:endParaRPr lang="en-US" altLang="en-US" sz="1350">
              <a:solidFill>
                <a:schemeClr val="bg1"/>
              </a:solidFill>
              <a:latin typeface="Arial" panose="020B0604020202020204" pitchFamily="34" charset="0"/>
            </a:endParaRPr>
          </a:p>
        </p:txBody>
      </p:sp>
      <p:pic>
        <p:nvPicPr>
          <p:cNvPr id="24590" name="Picture 14" descr="Tàu mắc cạn, gãy bánh lái vì cảng cá bị bồi lắng | Đời sống | Thanh Niên"/>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036219" y="857251"/>
            <a:ext cx="3964781" cy="251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2" name="Picture 16" descr="Xuân mới ở miền quê biển Bạc Liêu - Báo Nhân Dân"/>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929062" y="3370660"/>
            <a:ext cx="4071938" cy="263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90409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nodeType="afterGroup">
                            <p:stCondLst>
                              <p:cond delay="500"/>
                            </p:stCondLst>
                            <p:childTnLst>
                              <p:par>
                                <p:cTn id="14" presetID="6" presetClass="entr" presetSubtype="32" fill="hold" nodeType="after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circle(out)">
                                      <p:cBhvr>
                                        <p:cTn id="16" dur="500"/>
                                        <p:tgtEl>
                                          <p:spTgt spid="307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xit" presetSubtype="2" fill="hold" nodeType="clickEffect">
                                  <p:stCondLst>
                                    <p:cond delay="0"/>
                                  </p:stCondLst>
                                  <p:childTnLst>
                                    <p:anim calcmode="lin" valueType="num">
                                      <p:cBhvr additive="base">
                                        <p:cTn id="20" dur="500"/>
                                        <p:tgtEl>
                                          <p:spTgt spid="3074"/>
                                        </p:tgtEl>
                                        <p:attrNameLst>
                                          <p:attrName>ppt_x</p:attrName>
                                        </p:attrNameLst>
                                      </p:cBhvr>
                                      <p:tavLst>
                                        <p:tav tm="0">
                                          <p:val>
                                            <p:strVal val="ppt_x"/>
                                          </p:val>
                                        </p:tav>
                                        <p:tav tm="100000">
                                          <p:val>
                                            <p:strVal val="1+ppt_w/2"/>
                                          </p:val>
                                        </p:tav>
                                      </p:tavLst>
                                    </p:anim>
                                    <p:anim calcmode="lin" valueType="num">
                                      <p:cBhvr additive="base">
                                        <p:cTn id="21" dur="500"/>
                                        <p:tgtEl>
                                          <p:spTgt spid="3074"/>
                                        </p:tgtEl>
                                        <p:attrNameLst>
                                          <p:attrName>ppt_y</p:attrName>
                                        </p:attrNameLst>
                                      </p:cBhvr>
                                      <p:tavLst>
                                        <p:tav tm="0">
                                          <p:val>
                                            <p:strVal val="ppt_y"/>
                                          </p:val>
                                        </p:tav>
                                        <p:tav tm="100000">
                                          <p:val>
                                            <p:strVal val="ppt_y"/>
                                          </p:val>
                                        </p:tav>
                                      </p:tavLst>
                                    </p:anim>
                                    <p:set>
                                      <p:cBhvr>
                                        <p:cTn id="22" dur="1" fill="hold">
                                          <p:stCondLst>
                                            <p:cond delay="499"/>
                                          </p:stCondLst>
                                        </p:cTn>
                                        <p:tgtEl>
                                          <p:spTgt spid="3074"/>
                                        </p:tgtEl>
                                        <p:attrNameLst>
                                          <p:attrName>style.visibility</p:attrName>
                                        </p:attrNameLst>
                                      </p:cBhvr>
                                      <p:to>
                                        <p:strVal val="hidden"/>
                                      </p:to>
                                    </p:set>
                                  </p:childTnLst>
                                </p:cTn>
                              </p:par>
                              <p:par>
                                <p:cTn id="23" presetID="6" presetClass="entr" presetSubtype="32" fill="hold" nodeType="withEffect">
                                  <p:stCondLst>
                                    <p:cond delay="0"/>
                                  </p:stCondLst>
                                  <p:childTnLst>
                                    <p:set>
                                      <p:cBhvr>
                                        <p:cTn id="24" dur="1" fill="hold">
                                          <p:stCondLst>
                                            <p:cond delay="0"/>
                                          </p:stCondLst>
                                        </p:cTn>
                                        <p:tgtEl>
                                          <p:spTgt spid="3075"/>
                                        </p:tgtEl>
                                        <p:attrNameLst>
                                          <p:attrName>style.visibility</p:attrName>
                                        </p:attrNameLst>
                                      </p:cBhvr>
                                      <p:to>
                                        <p:strVal val="visible"/>
                                      </p:to>
                                    </p:set>
                                    <p:animEffect transition="in" filter="circle(out)">
                                      <p:cBhvr>
                                        <p:cTn id="25" dur="500"/>
                                        <p:tgtEl>
                                          <p:spTgt spid="307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xit" presetSubtype="2" fill="hold" nodeType="clickEffect">
                                  <p:stCondLst>
                                    <p:cond delay="0"/>
                                  </p:stCondLst>
                                  <p:childTnLst>
                                    <p:anim calcmode="lin" valueType="num">
                                      <p:cBhvr additive="base">
                                        <p:cTn id="29" dur="500"/>
                                        <p:tgtEl>
                                          <p:spTgt spid="3075"/>
                                        </p:tgtEl>
                                        <p:attrNameLst>
                                          <p:attrName>ppt_x</p:attrName>
                                        </p:attrNameLst>
                                      </p:cBhvr>
                                      <p:tavLst>
                                        <p:tav tm="0">
                                          <p:val>
                                            <p:strVal val="ppt_x"/>
                                          </p:val>
                                        </p:tav>
                                        <p:tav tm="100000">
                                          <p:val>
                                            <p:strVal val="1+ppt_w/2"/>
                                          </p:val>
                                        </p:tav>
                                      </p:tavLst>
                                    </p:anim>
                                    <p:anim calcmode="lin" valueType="num">
                                      <p:cBhvr additive="base">
                                        <p:cTn id="30" dur="500"/>
                                        <p:tgtEl>
                                          <p:spTgt spid="3075"/>
                                        </p:tgtEl>
                                        <p:attrNameLst>
                                          <p:attrName>ppt_y</p:attrName>
                                        </p:attrNameLst>
                                      </p:cBhvr>
                                      <p:tavLst>
                                        <p:tav tm="0">
                                          <p:val>
                                            <p:strVal val="ppt_y"/>
                                          </p:val>
                                        </p:tav>
                                        <p:tav tm="100000">
                                          <p:val>
                                            <p:strVal val="ppt_y"/>
                                          </p:val>
                                        </p:tav>
                                      </p:tavLst>
                                    </p:anim>
                                    <p:set>
                                      <p:cBhvr>
                                        <p:cTn id="31" dur="1" fill="hold">
                                          <p:stCondLst>
                                            <p:cond delay="499"/>
                                          </p:stCondLst>
                                        </p:cTn>
                                        <p:tgtEl>
                                          <p:spTgt spid="3075"/>
                                        </p:tgtEl>
                                        <p:attrNameLst>
                                          <p:attrName>style.visibility</p:attrName>
                                        </p:attrNameLst>
                                      </p:cBhvr>
                                      <p:to>
                                        <p:strVal val="hidden"/>
                                      </p:to>
                                    </p:set>
                                  </p:childTnLst>
                                </p:cTn>
                              </p:par>
                              <p:par>
                                <p:cTn id="32" presetID="6" presetClass="entr" presetSubtype="32" fill="hold" nodeType="withEffect">
                                  <p:stCondLst>
                                    <p:cond delay="0"/>
                                  </p:stCondLst>
                                  <p:childTnLst>
                                    <p:set>
                                      <p:cBhvr>
                                        <p:cTn id="33" dur="1" fill="hold">
                                          <p:stCondLst>
                                            <p:cond delay="0"/>
                                          </p:stCondLst>
                                        </p:cTn>
                                        <p:tgtEl>
                                          <p:spTgt spid="3076"/>
                                        </p:tgtEl>
                                        <p:attrNameLst>
                                          <p:attrName>style.visibility</p:attrName>
                                        </p:attrNameLst>
                                      </p:cBhvr>
                                      <p:to>
                                        <p:strVal val="visible"/>
                                      </p:to>
                                    </p:set>
                                    <p:animEffect transition="in" filter="circle(out)">
                                      <p:cBhvr>
                                        <p:cTn id="34" dur="500"/>
                                        <p:tgtEl>
                                          <p:spTgt spid="307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xit" presetSubtype="2" fill="hold" nodeType="clickEffect">
                                  <p:stCondLst>
                                    <p:cond delay="0"/>
                                  </p:stCondLst>
                                  <p:childTnLst>
                                    <p:anim calcmode="lin" valueType="num">
                                      <p:cBhvr additive="base">
                                        <p:cTn id="38" dur="500"/>
                                        <p:tgtEl>
                                          <p:spTgt spid="3076"/>
                                        </p:tgtEl>
                                        <p:attrNameLst>
                                          <p:attrName>ppt_x</p:attrName>
                                        </p:attrNameLst>
                                      </p:cBhvr>
                                      <p:tavLst>
                                        <p:tav tm="0">
                                          <p:val>
                                            <p:strVal val="ppt_x"/>
                                          </p:val>
                                        </p:tav>
                                        <p:tav tm="100000">
                                          <p:val>
                                            <p:strVal val="1+ppt_w/2"/>
                                          </p:val>
                                        </p:tav>
                                      </p:tavLst>
                                    </p:anim>
                                    <p:anim calcmode="lin" valueType="num">
                                      <p:cBhvr additive="base">
                                        <p:cTn id="39" dur="500"/>
                                        <p:tgtEl>
                                          <p:spTgt spid="3076"/>
                                        </p:tgtEl>
                                        <p:attrNameLst>
                                          <p:attrName>ppt_y</p:attrName>
                                        </p:attrNameLst>
                                      </p:cBhvr>
                                      <p:tavLst>
                                        <p:tav tm="0">
                                          <p:val>
                                            <p:strVal val="ppt_y"/>
                                          </p:val>
                                        </p:tav>
                                        <p:tav tm="100000">
                                          <p:val>
                                            <p:strVal val="ppt_y"/>
                                          </p:val>
                                        </p:tav>
                                      </p:tavLst>
                                    </p:anim>
                                    <p:set>
                                      <p:cBhvr>
                                        <p:cTn id="40" dur="1" fill="hold">
                                          <p:stCondLst>
                                            <p:cond delay="499"/>
                                          </p:stCondLst>
                                        </p:cTn>
                                        <p:tgtEl>
                                          <p:spTgt spid="3076"/>
                                        </p:tgtEl>
                                        <p:attrNameLst>
                                          <p:attrName>style.visibility</p:attrName>
                                        </p:attrNameLst>
                                      </p:cBhvr>
                                      <p:to>
                                        <p:strVal val="hidden"/>
                                      </p:to>
                                    </p:set>
                                  </p:childTnLst>
                                </p:cTn>
                              </p:par>
                              <p:par>
                                <p:cTn id="41" presetID="22" presetClass="entr" presetSubtype="8"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childTnLst>
                          </p:cTn>
                        </p:par>
                        <p:par>
                          <p:cTn id="44" fill="hold" nodeType="afterGroup">
                            <p:stCondLst>
                              <p:cond delay="500"/>
                            </p:stCondLst>
                            <p:childTnLst>
                              <p:par>
                                <p:cTn id="45" presetID="6" presetClass="entr" presetSubtype="32" fill="hold" nodeType="afterEffect">
                                  <p:stCondLst>
                                    <p:cond delay="0"/>
                                  </p:stCondLst>
                                  <p:childTnLst>
                                    <p:set>
                                      <p:cBhvr>
                                        <p:cTn id="46" dur="1" fill="hold">
                                          <p:stCondLst>
                                            <p:cond delay="0"/>
                                          </p:stCondLst>
                                        </p:cTn>
                                        <p:tgtEl>
                                          <p:spTgt spid="3077"/>
                                        </p:tgtEl>
                                        <p:attrNameLst>
                                          <p:attrName>style.visibility</p:attrName>
                                        </p:attrNameLst>
                                      </p:cBhvr>
                                      <p:to>
                                        <p:strVal val="visible"/>
                                      </p:to>
                                    </p:set>
                                    <p:animEffect transition="in" filter="circle(out)">
                                      <p:cBhvr>
                                        <p:cTn id="47" dur="500"/>
                                        <p:tgtEl>
                                          <p:spTgt spid="307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1" presetClass="exit" presetSubtype="0" fill="hold" nodeType="clickEffect">
                                  <p:stCondLst>
                                    <p:cond delay="0"/>
                                  </p:stCondLst>
                                  <p:childTnLst>
                                    <p:anim calcmode="lin" valueType="num">
                                      <p:cBhvr>
                                        <p:cTn id="51" dur="500"/>
                                        <p:tgtEl>
                                          <p:spTgt spid="3077"/>
                                        </p:tgtEl>
                                        <p:attrNameLst>
                                          <p:attrName>ppt_w</p:attrName>
                                        </p:attrNameLst>
                                      </p:cBhvr>
                                      <p:tavLst>
                                        <p:tav tm="0">
                                          <p:val>
                                            <p:strVal val="ppt_w"/>
                                          </p:val>
                                        </p:tav>
                                        <p:tav tm="100000">
                                          <p:val>
                                            <p:fltVal val="0"/>
                                          </p:val>
                                        </p:tav>
                                      </p:tavLst>
                                    </p:anim>
                                    <p:anim calcmode="lin" valueType="num">
                                      <p:cBhvr>
                                        <p:cTn id="52" dur="500"/>
                                        <p:tgtEl>
                                          <p:spTgt spid="3077"/>
                                        </p:tgtEl>
                                        <p:attrNameLst>
                                          <p:attrName>ppt_h</p:attrName>
                                        </p:attrNameLst>
                                      </p:cBhvr>
                                      <p:tavLst>
                                        <p:tav tm="0">
                                          <p:val>
                                            <p:strVal val="ppt_h"/>
                                          </p:val>
                                        </p:tav>
                                        <p:tav tm="100000">
                                          <p:val>
                                            <p:fltVal val="0"/>
                                          </p:val>
                                        </p:tav>
                                      </p:tavLst>
                                    </p:anim>
                                    <p:anim calcmode="lin" valueType="num">
                                      <p:cBhvr>
                                        <p:cTn id="53" dur="500"/>
                                        <p:tgtEl>
                                          <p:spTgt spid="3077"/>
                                        </p:tgtEl>
                                        <p:attrNameLst>
                                          <p:attrName>style.rotation</p:attrName>
                                        </p:attrNameLst>
                                      </p:cBhvr>
                                      <p:tavLst>
                                        <p:tav tm="0">
                                          <p:val>
                                            <p:fltVal val="0"/>
                                          </p:val>
                                        </p:tav>
                                        <p:tav tm="100000">
                                          <p:val>
                                            <p:fltVal val="90"/>
                                          </p:val>
                                        </p:tav>
                                      </p:tavLst>
                                    </p:anim>
                                    <p:animEffect transition="out" filter="fade">
                                      <p:cBhvr>
                                        <p:cTn id="54" dur="500"/>
                                        <p:tgtEl>
                                          <p:spTgt spid="3077"/>
                                        </p:tgtEl>
                                      </p:cBhvr>
                                    </p:animEffect>
                                    <p:set>
                                      <p:cBhvr>
                                        <p:cTn id="55" dur="1" fill="hold">
                                          <p:stCondLst>
                                            <p:cond delay="499"/>
                                          </p:stCondLst>
                                        </p:cTn>
                                        <p:tgtEl>
                                          <p:spTgt spid="3077"/>
                                        </p:tgtEl>
                                        <p:attrNameLst>
                                          <p:attrName>style.visibility</p:attrName>
                                        </p:attrNameLst>
                                      </p:cBhvr>
                                      <p:to>
                                        <p:strVal val="hidden"/>
                                      </p:to>
                                    </p:set>
                                  </p:childTnLst>
                                </p:cTn>
                              </p:par>
                              <p:par>
                                <p:cTn id="56" presetID="6" presetClass="entr" presetSubtype="32" fill="hold" nodeType="withEffect">
                                  <p:stCondLst>
                                    <p:cond delay="0"/>
                                  </p:stCondLst>
                                  <p:childTnLst>
                                    <p:set>
                                      <p:cBhvr>
                                        <p:cTn id="57" dur="1" fill="hold">
                                          <p:stCondLst>
                                            <p:cond delay="0"/>
                                          </p:stCondLst>
                                        </p:cTn>
                                        <p:tgtEl>
                                          <p:spTgt spid="3078"/>
                                        </p:tgtEl>
                                        <p:attrNameLst>
                                          <p:attrName>style.visibility</p:attrName>
                                        </p:attrNameLst>
                                      </p:cBhvr>
                                      <p:to>
                                        <p:strVal val="visible"/>
                                      </p:to>
                                    </p:set>
                                    <p:animEffect transition="in" filter="circle(out)">
                                      <p:cBhvr>
                                        <p:cTn id="58" dur="500"/>
                                        <p:tgtEl>
                                          <p:spTgt spid="3078"/>
                                        </p:tgtEl>
                                      </p:cBhvr>
                                    </p:animEffect>
                                  </p:childTnLst>
                                </p:cTn>
                              </p:par>
                              <p:par>
                                <p:cTn id="59" presetID="6" presetClass="entr" presetSubtype="32" fill="hold" nodeType="withEffect">
                                  <p:stCondLst>
                                    <p:cond delay="0"/>
                                  </p:stCondLst>
                                  <p:childTnLst>
                                    <p:set>
                                      <p:cBhvr>
                                        <p:cTn id="60" dur="1" fill="hold">
                                          <p:stCondLst>
                                            <p:cond delay="0"/>
                                          </p:stCondLst>
                                        </p:cTn>
                                        <p:tgtEl>
                                          <p:spTgt spid="3079"/>
                                        </p:tgtEl>
                                        <p:attrNameLst>
                                          <p:attrName>style.visibility</p:attrName>
                                        </p:attrNameLst>
                                      </p:cBhvr>
                                      <p:to>
                                        <p:strVal val="visible"/>
                                      </p:to>
                                    </p:set>
                                    <p:animEffect transition="in" filter="circle(out)">
                                      <p:cBhvr>
                                        <p:cTn id="61" dur="500"/>
                                        <p:tgtEl>
                                          <p:spTgt spid="3079"/>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31" presetClass="exit" presetSubtype="0" fill="hold" nodeType="clickEffect">
                                  <p:stCondLst>
                                    <p:cond delay="0"/>
                                  </p:stCondLst>
                                  <p:childTnLst>
                                    <p:anim calcmode="lin" valueType="num">
                                      <p:cBhvr>
                                        <p:cTn id="65" dur="500"/>
                                        <p:tgtEl>
                                          <p:spTgt spid="3078"/>
                                        </p:tgtEl>
                                        <p:attrNameLst>
                                          <p:attrName>ppt_w</p:attrName>
                                        </p:attrNameLst>
                                      </p:cBhvr>
                                      <p:tavLst>
                                        <p:tav tm="0">
                                          <p:val>
                                            <p:strVal val="ppt_w"/>
                                          </p:val>
                                        </p:tav>
                                        <p:tav tm="100000">
                                          <p:val>
                                            <p:fltVal val="0"/>
                                          </p:val>
                                        </p:tav>
                                      </p:tavLst>
                                    </p:anim>
                                    <p:anim calcmode="lin" valueType="num">
                                      <p:cBhvr>
                                        <p:cTn id="66" dur="500"/>
                                        <p:tgtEl>
                                          <p:spTgt spid="3078"/>
                                        </p:tgtEl>
                                        <p:attrNameLst>
                                          <p:attrName>ppt_h</p:attrName>
                                        </p:attrNameLst>
                                      </p:cBhvr>
                                      <p:tavLst>
                                        <p:tav tm="0">
                                          <p:val>
                                            <p:strVal val="ppt_h"/>
                                          </p:val>
                                        </p:tav>
                                        <p:tav tm="100000">
                                          <p:val>
                                            <p:fltVal val="0"/>
                                          </p:val>
                                        </p:tav>
                                      </p:tavLst>
                                    </p:anim>
                                    <p:anim calcmode="lin" valueType="num">
                                      <p:cBhvr>
                                        <p:cTn id="67" dur="500"/>
                                        <p:tgtEl>
                                          <p:spTgt spid="3078"/>
                                        </p:tgtEl>
                                        <p:attrNameLst>
                                          <p:attrName>style.rotation</p:attrName>
                                        </p:attrNameLst>
                                      </p:cBhvr>
                                      <p:tavLst>
                                        <p:tav tm="0">
                                          <p:val>
                                            <p:fltVal val="0"/>
                                          </p:val>
                                        </p:tav>
                                        <p:tav tm="100000">
                                          <p:val>
                                            <p:fltVal val="90"/>
                                          </p:val>
                                        </p:tav>
                                      </p:tavLst>
                                    </p:anim>
                                    <p:animEffect transition="out" filter="fade">
                                      <p:cBhvr>
                                        <p:cTn id="68" dur="500"/>
                                        <p:tgtEl>
                                          <p:spTgt spid="3078"/>
                                        </p:tgtEl>
                                      </p:cBhvr>
                                    </p:animEffect>
                                    <p:set>
                                      <p:cBhvr>
                                        <p:cTn id="69" dur="1" fill="hold">
                                          <p:stCondLst>
                                            <p:cond delay="499"/>
                                          </p:stCondLst>
                                        </p:cTn>
                                        <p:tgtEl>
                                          <p:spTgt spid="3078"/>
                                        </p:tgtEl>
                                        <p:attrNameLst>
                                          <p:attrName>style.visibility</p:attrName>
                                        </p:attrNameLst>
                                      </p:cBhvr>
                                      <p:to>
                                        <p:strVal val="hidden"/>
                                      </p:to>
                                    </p:set>
                                  </p:childTnLst>
                                </p:cTn>
                              </p:par>
                              <p:par>
                                <p:cTn id="70" presetID="31" presetClass="exit" presetSubtype="0" fill="hold" nodeType="withEffect">
                                  <p:stCondLst>
                                    <p:cond delay="0"/>
                                  </p:stCondLst>
                                  <p:childTnLst>
                                    <p:anim calcmode="lin" valueType="num">
                                      <p:cBhvr>
                                        <p:cTn id="71" dur="500"/>
                                        <p:tgtEl>
                                          <p:spTgt spid="3079"/>
                                        </p:tgtEl>
                                        <p:attrNameLst>
                                          <p:attrName>ppt_w</p:attrName>
                                        </p:attrNameLst>
                                      </p:cBhvr>
                                      <p:tavLst>
                                        <p:tav tm="0">
                                          <p:val>
                                            <p:strVal val="ppt_w"/>
                                          </p:val>
                                        </p:tav>
                                        <p:tav tm="100000">
                                          <p:val>
                                            <p:fltVal val="0"/>
                                          </p:val>
                                        </p:tav>
                                      </p:tavLst>
                                    </p:anim>
                                    <p:anim calcmode="lin" valueType="num">
                                      <p:cBhvr>
                                        <p:cTn id="72" dur="500"/>
                                        <p:tgtEl>
                                          <p:spTgt spid="3079"/>
                                        </p:tgtEl>
                                        <p:attrNameLst>
                                          <p:attrName>ppt_h</p:attrName>
                                        </p:attrNameLst>
                                      </p:cBhvr>
                                      <p:tavLst>
                                        <p:tav tm="0">
                                          <p:val>
                                            <p:strVal val="ppt_h"/>
                                          </p:val>
                                        </p:tav>
                                        <p:tav tm="100000">
                                          <p:val>
                                            <p:fltVal val="0"/>
                                          </p:val>
                                        </p:tav>
                                      </p:tavLst>
                                    </p:anim>
                                    <p:anim calcmode="lin" valueType="num">
                                      <p:cBhvr>
                                        <p:cTn id="73" dur="500"/>
                                        <p:tgtEl>
                                          <p:spTgt spid="3079"/>
                                        </p:tgtEl>
                                        <p:attrNameLst>
                                          <p:attrName>style.rotation</p:attrName>
                                        </p:attrNameLst>
                                      </p:cBhvr>
                                      <p:tavLst>
                                        <p:tav tm="0">
                                          <p:val>
                                            <p:fltVal val="0"/>
                                          </p:val>
                                        </p:tav>
                                        <p:tav tm="100000">
                                          <p:val>
                                            <p:fltVal val="90"/>
                                          </p:val>
                                        </p:tav>
                                      </p:tavLst>
                                    </p:anim>
                                    <p:animEffect transition="out" filter="fade">
                                      <p:cBhvr>
                                        <p:cTn id="74" dur="500"/>
                                        <p:tgtEl>
                                          <p:spTgt spid="3079"/>
                                        </p:tgtEl>
                                      </p:cBhvr>
                                    </p:animEffect>
                                    <p:set>
                                      <p:cBhvr>
                                        <p:cTn id="75" dur="1" fill="hold">
                                          <p:stCondLst>
                                            <p:cond delay="499"/>
                                          </p:stCondLst>
                                        </p:cTn>
                                        <p:tgtEl>
                                          <p:spTgt spid="3079"/>
                                        </p:tgtEl>
                                        <p:attrNameLst>
                                          <p:attrName>style.visibility</p:attrName>
                                        </p:attrNameLst>
                                      </p:cBhvr>
                                      <p:to>
                                        <p:strVal val="hidden"/>
                                      </p:to>
                                    </p:set>
                                  </p:childTnLst>
                                </p:cTn>
                              </p:par>
                              <p:par>
                                <p:cTn id="76" presetID="6" presetClass="entr" presetSubtype="32" fill="hold" nodeType="withEffect">
                                  <p:stCondLst>
                                    <p:cond delay="0"/>
                                  </p:stCondLst>
                                  <p:childTnLst>
                                    <p:set>
                                      <p:cBhvr>
                                        <p:cTn id="77" dur="1" fill="hold">
                                          <p:stCondLst>
                                            <p:cond delay="0"/>
                                          </p:stCondLst>
                                        </p:cTn>
                                        <p:tgtEl>
                                          <p:spTgt spid="3080"/>
                                        </p:tgtEl>
                                        <p:attrNameLst>
                                          <p:attrName>style.visibility</p:attrName>
                                        </p:attrNameLst>
                                      </p:cBhvr>
                                      <p:to>
                                        <p:strVal val="visible"/>
                                      </p:to>
                                    </p:set>
                                    <p:animEffect transition="in" filter="circle(out)">
                                      <p:cBhvr>
                                        <p:cTn id="78" dur="500"/>
                                        <p:tgtEl>
                                          <p:spTgt spid="3080"/>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31" presetClass="exit" presetSubtype="0" fill="hold" nodeType="clickEffect">
                                  <p:stCondLst>
                                    <p:cond delay="0"/>
                                  </p:stCondLst>
                                  <p:childTnLst>
                                    <p:anim calcmode="lin" valueType="num">
                                      <p:cBhvr>
                                        <p:cTn id="82" dur="500"/>
                                        <p:tgtEl>
                                          <p:spTgt spid="3080"/>
                                        </p:tgtEl>
                                        <p:attrNameLst>
                                          <p:attrName>ppt_w</p:attrName>
                                        </p:attrNameLst>
                                      </p:cBhvr>
                                      <p:tavLst>
                                        <p:tav tm="0">
                                          <p:val>
                                            <p:strVal val="ppt_w"/>
                                          </p:val>
                                        </p:tav>
                                        <p:tav tm="100000">
                                          <p:val>
                                            <p:fltVal val="0"/>
                                          </p:val>
                                        </p:tav>
                                      </p:tavLst>
                                    </p:anim>
                                    <p:anim calcmode="lin" valueType="num">
                                      <p:cBhvr>
                                        <p:cTn id="83" dur="500"/>
                                        <p:tgtEl>
                                          <p:spTgt spid="3080"/>
                                        </p:tgtEl>
                                        <p:attrNameLst>
                                          <p:attrName>ppt_h</p:attrName>
                                        </p:attrNameLst>
                                      </p:cBhvr>
                                      <p:tavLst>
                                        <p:tav tm="0">
                                          <p:val>
                                            <p:strVal val="ppt_h"/>
                                          </p:val>
                                        </p:tav>
                                        <p:tav tm="100000">
                                          <p:val>
                                            <p:fltVal val="0"/>
                                          </p:val>
                                        </p:tav>
                                      </p:tavLst>
                                    </p:anim>
                                    <p:anim calcmode="lin" valueType="num">
                                      <p:cBhvr>
                                        <p:cTn id="84" dur="500"/>
                                        <p:tgtEl>
                                          <p:spTgt spid="3080"/>
                                        </p:tgtEl>
                                        <p:attrNameLst>
                                          <p:attrName>style.rotation</p:attrName>
                                        </p:attrNameLst>
                                      </p:cBhvr>
                                      <p:tavLst>
                                        <p:tav tm="0">
                                          <p:val>
                                            <p:fltVal val="0"/>
                                          </p:val>
                                        </p:tav>
                                        <p:tav tm="100000">
                                          <p:val>
                                            <p:fltVal val="90"/>
                                          </p:val>
                                        </p:tav>
                                      </p:tavLst>
                                    </p:anim>
                                    <p:animEffect transition="out" filter="fade">
                                      <p:cBhvr>
                                        <p:cTn id="85" dur="500"/>
                                        <p:tgtEl>
                                          <p:spTgt spid="3080"/>
                                        </p:tgtEl>
                                      </p:cBhvr>
                                    </p:animEffect>
                                    <p:set>
                                      <p:cBhvr>
                                        <p:cTn id="86" dur="1" fill="hold">
                                          <p:stCondLst>
                                            <p:cond delay="499"/>
                                          </p:stCondLst>
                                        </p:cTn>
                                        <p:tgtEl>
                                          <p:spTgt spid="3080"/>
                                        </p:tgtEl>
                                        <p:attrNameLst>
                                          <p:attrName>style.visibility</p:attrName>
                                        </p:attrNameLst>
                                      </p:cBhvr>
                                      <p:to>
                                        <p:strVal val="hidden"/>
                                      </p:to>
                                    </p:set>
                                  </p:childTnLst>
                                </p:cTn>
                              </p:par>
                              <p:par>
                                <p:cTn id="87" presetID="22" presetClass="entr" presetSubtype="8" fill="hold" nodeType="withEffect">
                                  <p:stCondLst>
                                    <p:cond delay="0"/>
                                  </p:stCondLst>
                                  <p:childTnLst>
                                    <p:set>
                                      <p:cBhvr>
                                        <p:cTn id="88" dur="1" fill="hold">
                                          <p:stCondLst>
                                            <p:cond delay="0"/>
                                          </p:stCondLst>
                                        </p:cTn>
                                        <p:tgtEl>
                                          <p:spTgt spid="4"/>
                                        </p:tgtEl>
                                        <p:attrNameLst>
                                          <p:attrName>style.visibility</p:attrName>
                                        </p:attrNameLst>
                                      </p:cBhvr>
                                      <p:to>
                                        <p:strVal val="visible"/>
                                      </p:to>
                                    </p:set>
                                    <p:animEffect transition="in" filter="wipe(left)">
                                      <p:cBhvr>
                                        <p:cTn id="89" dur="500"/>
                                        <p:tgtEl>
                                          <p:spTgt spid="4"/>
                                        </p:tgtEl>
                                      </p:cBhvr>
                                    </p:animEffect>
                                  </p:childTnLst>
                                </p:cTn>
                              </p:par>
                            </p:childTnLst>
                          </p:cTn>
                        </p:par>
                        <p:par>
                          <p:cTn id="90" fill="hold" nodeType="afterGroup">
                            <p:stCondLst>
                              <p:cond delay="500"/>
                            </p:stCondLst>
                            <p:childTnLst>
                              <p:par>
                                <p:cTn id="91" presetID="53" presetClass="entr" presetSubtype="16" fill="hold" nodeType="afterEffect">
                                  <p:stCondLst>
                                    <p:cond delay="0"/>
                                  </p:stCondLst>
                                  <p:childTnLst>
                                    <p:set>
                                      <p:cBhvr>
                                        <p:cTn id="92" dur="1" fill="hold">
                                          <p:stCondLst>
                                            <p:cond delay="0"/>
                                          </p:stCondLst>
                                        </p:cTn>
                                        <p:tgtEl>
                                          <p:spTgt spid="3082"/>
                                        </p:tgtEl>
                                        <p:attrNameLst>
                                          <p:attrName>style.visibility</p:attrName>
                                        </p:attrNameLst>
                                      </p:cBhvr>
                                      <p:to>
                                        <p:strVal val="visible"/>
                                      </p:to>
                                    </p:set>
                                    <p:anim calcmode="lin" valueType="num">
                                      <p:cBhvr>
                                        <p:cTn id="93" dur="500" fill="hold"/>
                                        <p:tgtEl>
                                          <p:spTgt spid="3082"/>
                                        </p:tgtEl>
                                        <p:attrNameLst>
                                          <p:attrName>ppt_w</p:attrName>
                                        </p:attrNameLst>
                                      </p:cBhvr>
                                      <p:tavLst>
                                        <p:tav tm="0">
                                          <p:val>
                                            <p:fltVal val="0"/>
                                          </p:val>
                                        </p:tav>
                                        <p:tav tm="100000">
                                          <p:val>
                                            <p:strVal val="#ppt_w"/>
                                          </p:val>
                                        </p:tav>
                                      </p:tavLst>
                                    </p:anim>
                                    <p:anim calcmode="lin" valueType="num">
                                      <p:cBhvr>
                                        <p:cTn id="94" dur="500" fill="hold"/>
                                        <p:tgtEl>
                                          <p:spTgt spid="3082"/>
                                        </p:tgtEl>
                                        <p:attrNameLst>
                                          <p:attrName>ppt_h</p:attrName>
                                        </p:attrNameLst>
                                      </p:cBhvr>
                                      <p:tavLst>
                                        <p:tav tm="0">
                                          <p:val>
                                            <p:fltVal val="0"/>
                                          </p:val>
                                        </p:tav>
                                        <p:tav tm="100000">
                                          <p:val>
                                            <p:strVal val="#ppt_h"/>
                                          </p:val>
                                        </p:tav>
                                      </p:tavLst>
                                    </p:anim>
                                    <p:animEffect transition="in" filter="fade">
                                      <p:cBhvr>
                                        <p:cTn id="95" dur="500"/>
                                        <p:tgtEl>
                                          <p:spTgt spid="3082"/>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21" presetClass="exit" presetSubtype="1" fill="hold" nodeType="clickEffect">
                                  <p:stCondLst>
                                    <p:cond delay="0"/>
                                  </p:stCondLst>
                                  <p:childTnLst>
                                    <p:animEffect transition="out" filter="wheel(1)">
                                      <p:cBhvr>
                                        <p:cTn id="99" dur="500"/>
                                        <p:tgtEl>
                                          <p:spTgt spid="3082"/>
                                        </p:tgtEl>
                                      </p:cBhvr>
                                    </p:animEffect>
                                    <p:set>
                                      <p:cBhvr>
                                        <p:cTn id="100" dur="1" fill="hold">
                                          <p:stCondLst>
                                            <p:cond delay="499"/>
                                          </p:stCondLst>
                                        </p:cTn>
                                        <p:tgtEl>
                                          <p:spTgt spid="3082"/>
                                        </p:tgtEl>
                                        <p:attrNameLst>
                                          <p:attrName>style.visibility</p:attrName>
                                        </p:attrNameLst>
                                      </p:cBhvr>
                                      <p:to>
                                        <p:strVal val="hidden"/>
                                      </p:to>
                                    </p:set>
                                  </p:childTnLst>
                                </p:cTn>
                              </p:par>
                              <p:par>
                                <p:cTn id="101" presetID="53" presetClass="entr" presetSubtype="16" fill="hold" nodeType="withEffect">
                                  <p:stCondLst>
                                    <p:cond delay="0"/>
                                  </p:stCondLst>
                                  <p:childTnLst>
                                    <p:set>
                                      <p:cBhvr>
                                        <p:cTn id="102" dur="1" fill="hold">
                                          <p:stCondLst>
                                            <p:cond delay="0"/>
                                          </p:stCondLst>
                                        </p:cTn>
                                        <p:tgtEl>
                                          <p:spTgt spid="3083"/>
                                        </p:tgtEl>
                                        <p:attrNameLst>
                                          <p:attrName>style.visibility</p:attrName>
                                        </p:attrNameLst>
                                      </p:cBhvr>
                                      <p:to>
                                        <p:strVal val="visible"/>
                                      </p:to>
                                    </p:set>
                                    <p:anim calcmode="lin" valueType="num">
                                      <p:cBhvr>
                                        <p:cTn id="103" dur="500" fill="hold"/>
                                        <p:tgtEl>
                                          <p:spTgt spid="3083"/>
                                        </p:tgtEl>
                                        <p:attrNameLst>
                                          <p:attrName>ppt_w</p:attrName>
                                        </p:attrNameLst>
                                      </p:cBhvr>
                                      <p:tavLst>
                                        <p:tav tm="0">
                                          <p:val>
                                            <p:fltVal val="0"/>
                                          </p:val>
                                        </p:tav>
                                        <p:tav tm="100000">
                                          <p:val>
                                            <p:strVal val="#ppt_w"/>
                                          </p:val>
                                        </p:tav>
                                      </p:tavLst>
                                    </p:anim>
                                    <p:anim calcmode="lin" valueType="num">
                                      <p:cBhvr>
                                        <p:cTn id="104" dur="500" fill="hold"/>
                                        <p:tgtEl>
                                          <p:spTgt spid="3083"/>
                                        </p:tgtEl>
                                        <p:attrNameLst>
                                          <p:attrName>ppt_h</p:attrName>
                                        </p:attrNameLst>
                                      </p:cBhvr>
                                      <p:tavLst>
                                        <p:tav tm="0">
                                          <p:val>
                                            <p:fltVal val="0"/>
                                          </p:val>
                                        </p:tav>
                                        <p:tav tm="100000">
                                          <p:val>
                                            <p:strVal val="#ppt_h"/>
                                          </p:val>
                                        </p:tav>
                                      </p:tavLst>
                                    </p:anim>
                                    <p:animEffect transition="in" filter="fade">
                                      <p:cBhvr>
                                        <p:cTn id="105" dur="500"/>
                                        <p:tgtEl>
                                          <p:spTgt spid="3083"/>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1" presetClass="exit" presetSubtype="1" fill="hold" nodeType="clickEffect">
                                  <p:stCondLst>
                                    <p:cond delay="0"/>
                                  </p:stCondLst>
                                  <p:childTnLst>
                                    <p:animEffect transition="out" filter="wheel(1)">
                                      <p:cBhvr>
                                        <p:cTn id="109" dur="500"/>
                                        <p:tgtEl>
                                          <p:spTgt spid="3083"/>
                                        </p:tgtEl>
                                      </p:cBhvr>
                                    </p:animEffect>
                                    <p:set>
                                      <p:cBhvr>
                                        <p:cTn id="110" dur="1" fill="hold">
                                          <p:stCondLst>
                                            <p:cond delay="499"/>
                                          </p:stCondLst>
                                        </p:cTn>
                                        <p:tgtEl>
                                          <p:spTgt spid="3083"/>
                                        </p:tgtEl>
                                        <p:attrNameLst>
                                          <p:attrName>style.visibility</p:attrName>
                                        </p:attrNameLst>
                                      </p:cBhvr>
                                      <p:to>
                                        <p:strVal val="hidden"/>
                                      </p:to>
                                    </p:set>
                                  </p:childTnLst>
                                </p:cTn>
                              </p:par>
                              <p:par>
                                <p:cTn id="111" presetID="53" presetClass="entr" presetSubtype="16" fill="hold" nodeType="withEffect">
                                  <p:stCondLst>
                                    <p:cond delay="0"/>
                                  </p:stCondLst>
                                  <p:childTnLst>
                                    <p:set>
                                      <p:cBhvr>
                                        <p:cTn id="112" dur="1" fill="hold">
                                          <p:stCondLst>
                                            <p:cond delay="0"/>
                                          </p:stCondLst>
                                        </p:cTn>
                                        <p:tgtEl>
                                          <p:spTgt spid="3085"/>
                                        </p:tgtEl>
                                        <p:attrNameLst>
                                          <p:attrName>style.visibility</p:attrName>
                                        </p:attrNameLst>
                                      </p:cBhvr>
                                      <p:to>
                                        <p:strVal val="visible"/>
                                      </p:to>
                                    </p:set>
                                    <p:anim calcmode="lin" valueType="num">
                                      <p:cBhvr>
                                        <p:cTn id="113" dur="500" fill="hold"/>
                                        <p:tgtEl>
                                          <p:spTgt spid="3085"/>
                                        </p:tgtEl>
                                        <p:attrNameLst>
                                          <p:attrName>ppt_w</p:attrName>
                                        </p:attrNameLst>
                                      </p:cBhvr>
                                      <p:tavLst>
                                        <p:tav tm="0">
                                          <p:val>
                                            <p:fltVal val="0"/>
                                          </p:val>
                                        </p:tav>
                                        <p:tav tm="100000">
                                          <p:val>
                                            <p:strVal val="#ppt_w"/>
                                          </p:val>
                                        </p:tav>
                                      </p:tavLst>
                                    </p:anim>
                                    <p:anim calcmode="lin" valueType="num">
                                      <p:cBhvr>
                                        <p:cTn id="114" dur="500" fill="hold"/>
                                        <p:tgtEl>
                                          <p:spTgt spid="3085"/>
                                        </p:tgtEl>
                                        <p:attrNameLst>
                                          <p:attrName>ppt_h</p:attrName>
                                        </p:attrNameLst>
                                      </p:cBhvr>
                                      <p:tavLst>
                                        <p:tav tm="0">
                                          <p:val>
                                            <p:fltVal val="0"/>
                                          </p:val>
                                        </p:tav>
                                        <p:tav tm="100000">
                                          <p:val>
                                            <p:strVal val="#ppt_h"/>
                                          </p:val>
                                        </p:tav>
                                      </p:tavLst>
                                    </p:anim>
                                    <p:animEffect transition="in" filter="fade">
                                      <p:cBhvr>
                                        <p:cTn id="115" dur="500"/>
                                        <p:tgtEl>
                                          <p:spTgt spid="3085"/>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1" presetClass="exit" presetSubtype="1" fill="hold" nodeType="clickEffect">
                                  <p:stCondLst>
                                    <p:cond delay="0"/>
                                  </p:stCondLst>
                                  <p:childTnLst>
                                    <p:animEffect transition="out" filter="wheel(1)">
                                      <p:cBhvr>
                                        <p:cTn id="119" dur="500"/>
                                        <p:tgtEl>
                                          <p:spTgt spid="3085"/>
                                        </p:tgtEl>
                                      </p:cBhvr>
                                    </p:animEffect>
                                    <p:set>
                                      <p:cBhvr>
                                        <p:cTn id="120" dur="1" fill="hold">
                                          <p:stCondLst>
                                            <p:cond delay="499"/>
                                          </p:stCondLst>
                                        </p:cTn>
                                        <p:tgtEl>
                                          <p:spTgt spid="3085"/>
                                        </p:tgtEl>
                                        <p:attrNameLst>
                                          <p:attrName>style.visibility</p:attrName>
                                        </p:attrNameLst>
                                      </p:cBhvr>
                                      <p:to>
                                        <p:strVal val="hidden"/>
                                      </p:to>
                                    </p:set>
                                  </p:childTnLst>
                                </p:cTn>
                              </p:par>
                              <p:par>
                                <p:cTn id="121" presetID="22" presetClass="entr" presetSubtype="8" fill="hold" nodeType="withEffect">
                                  <p:stCondLst>
                                    <p:cond delay="0"/>
                                  </p:stCondLst>
                                  <p:childTnLst>
                                    <p:set>
                                      <p:cBhvr>
                                        <p:cTn id="122" dur="1" fill="hold">
                                          <p:stCondLst>
                                            <p:cond delay="0"/>
                                          </p:stCondLst>
                                        </p:cTn>
                                        <p:tgtEl>
                                          <p:spTgt spid="8"/>
                                        </p:tgtEl>
                                        <p:attrNameLst>
                                          <p:attrName>style.visibility</p:attrName>
                                        </p:attrNameLst>
                                      </p:cBhvr>
                                      <p:to>
                                        <p:strVal val="visible"/>
                                      </p:to>
                                    </p:set>
                                    <p:animEffect transition="in" filter="wipe(left)">
                                      <p:cBhvr>
                                        <p:cTn id="123" dur="500"/>
                                        <p:tgtEl>
                                          <p:spTgt spid="8"/>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4" presetClass="entr" presetSubtype="16" fill="hold" nodeType="clickEffect">
                                  <p:stCondLst>
                                    <p:cond delay="0"/>
                                  </p:stCondLst>
                                  <p:childTnLst>
                                    <p:set>
                                      <p:cBhvr>
                                        <p:cTn id="127" dur="1" fill="hold">
                                          <p:stCondLst>
                                            <p:cond delay="0"/>
                                          </p:stCondLst>
                                        </p:cTn>
                                        <p:tgtEl>
                                          <p:spTgt spid="24578"/>
                                        </p:tgtEl>
                                        <p:attrNameLst>
                                          <p:attrName>style.visibility</p:attrName>
                                        </p:attrNameLst>
                                      </p:cBhvr>
                                      <p:to>
                                        <p:strVal val="visible"/>
                                      </p:to>
                                    </p:set>
                                    <p:animEffect transition="in" filter="box(in)">
                                      <p:cBhvr>
                                        <p:cTn id="128" dur="500"/>
                                        <p:tgtEl>
                                          <p:spTgt spid="24578"/>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4" presetClass="exit" presetSubtype="16" fill="hold" nodeType="clickEffect">
                                  <p:stCondLst>
                                    <p:cond delay="0"/>
                                  </p:stCondLst>
                                  <p:childTnLst>
                                    <p:animEffect transition="out" filter="box(in)">
                                      <p:cBhvr>
                                        <p:cTn id="132" dur="500"/>
                                        <p:tgtEl>
                                          <p:spTgt spid="24578"/>
                                        </p:tgtEl>
                                      </p:cBhvr>
                                    </p:animEffect>
                                    <p:set>
                                      <p:cBhvr>
                                        <p:cTn id="133" dur="1" fill="hold">
                                          <p:stCondLst>
                                            <p:cond delay="499"/>
                                          </p:stCondLst>
                                        </p:cTn>
                                        <p:tgtEl>
                                          <p:spTgt spid="24578"/>
                                        </p:tgtEl>
                                        <p:attrNameLst>
                                          <p:attrName>style.visibility</p:attrName>
                                        </p:attrNameLst>
                                      </p:cBhvr>
                                      <p:to>
                                        <p:strVal val="hidden"/>
                                      </p:to>
                                    </p:se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12" presetClass="entr" presetSubtype="4" fill="hold" nodeType="clickEffect">
                                  <p:stCondLst>
                                    <p:cond delay="0"/>
                                  </p:stCondLst>
                                  <p:childTnLst>
                                    <p:set>
                                      <p:cBhvr>
                                        <p:cTn id="137" dur="1" fill="hold">
                                          <p:stCondLst>
                                            <p:cond delay="0"/>
                                          </p:stCondLst>
                                        </p:cTn>
                                        <p:tgtEl>
                                          <p:spTgt spid="24580"/>
                                        </p:tgtEl>
                                        <p:attrNameLst>
                                          <p:attrName>style.visibility</p:attrName>
                                        </p:attrNameLst>
                                      </p:cBhvr>
                                      <p:to>
                                        <p:strVal val="visible"/>
                                      </p:to>
                                    </p:set>
                                    <p:animEffect transition="in" filter="slide(fromBottom)">
                                      <p:cBhvr>
                                        <p:cTn id="138" dur="500"/>
                                        <p:tgtEl>
                                          <p:spTgt spid="24580"/>
                                        </p:tgtEl>
                                      </p:cBhvr>
                                    </p:animEffec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4" presetClass="exit" presetSubtype="16" fill="hold" nodeType="clickEffect">
                                  <p:stCondLst>
                                    <p:cond delay="0"/>
                                  </p:stCondLst>
                                  <p:childTnLst>
                                    <p:animEffect transition="out" filter="box(in)">
                                      <p:cBhvr>
                                        <p:cTn id="142" dur="500"/>
                                        <p:tgtEl>
                                          <p:spTgt spid="24580"/>
                                        </p:tgtEl>
                                      </p:cBhvr>
                                    </p:animEffect>
                                    <p:set>
                                      <p:cBhvr>
                                        <p:cTn id="143" dur="1" fill="hold">
                                          <p:stCondLst>
                                            <p:cond delay="499"/>
                                          </p:stCondLst>
                                        </p:cTn>
                                        <p:tgtEl>
                                          <p:spTgt spid="24580"/>
                                        </p:tgtEl>
                                        <p:attrNameLst>
                                          <p:attrName>style.visibility</p:attrName>
                                        </p:attrNameLst>
                                      </p:cBhvr>
                                      <p:to>
                                        <p:strVal val="hidden"/>
                                      </p:to>
                                    </p:se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6" presetClass="entr" presetSubtype="16" fill="hold" nodeType="clickEffect">
                                  <p:stCondLst>
                                    <p:cond delay="0"/>
                                  </p:stCondLst>
                                  <p:childTnLst>
                                    <p:set>
                                      <p:cBhvr>
                                        <p:cTn id="147" dur="1" fill="hold">
                                          <p:stCondLst>
                                            <p:cond delay="0"/>
                                          </p:stCondLst>
                                        </p:cTn>
                                        <p:tgtEl>
                                          <p:spTgt spid="24582"/>
                                        </p:tgtEl>
                                        <p:attrNameLst>
                                          <p:attrName>style.visibility</p:attrName>
                                        </p:attrNameLst>
                                      </p:cBhvr>
                                      <p:to>
                                        <p:strVal val="visible"/>
                                      </p:to>
                                    </p:set>
                                    <p:animEffect transition="in" filter="circle(in)">
                                      <p:cBhvr>
                                        <p:cTn id="148" dur="2000"/>
                                        <p:tgtEl>
                                          <p:spTgt spid="24582"/>
                                        </p:tgtEl>
                                      </p:cBhvr>
                                    </p:animEffect>
                                  </p:childTnLst>
                                </p:cTn>
                              </p:par>
                              <p:par>
                                <p:cTn id="149" presetID="6" presetClass="entr" presetSubtype="16" fill="hold" nodeType="withEffect">
                                  <p:stCondLst>
                                    <p:cond delay="0"/>
                                  </p:stCondLst>
                                  <p:childTnLst>
                                    <p:set>
                                      <p:cBhvr>
                                        <p:cTn id="150" dur="1" fill="hold">
                                          <p:stCondLst>
                                            <p:cond delay="0"/>
                                          </p:stCondLst>
                                        </p:cTn>
                                        <p:tgtEl>
                                          <p:spTgt spid="24584"/>
                                        </p:tgtEl>
                                        <p:attrNameLst>
                                          <p:attrName>style.visibility</p:attrName>
                                        </p:attrNameLst>
                                      </p:cBhvr>
                                      <p:to>
                                        <p:strVal val="visible"/>
                                      </p:to>
                                    </p:set>
                                    <p:animEffect transition="in" filter="circle(in)">
                                      <p:cBhvr>
                                        <p:cTn id="151" dur="2000"/>
                                        <p:tgtEl>
                                          <p:spTgt spid="24584"/>
                                        </p:tgtEl>
                                      </p:cBhvr>
                                    </p:animEffec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8" presetClass="exit" presetSubtype="16" fill="hold" nodeType="clickEffect">
                                  <p:stCondLst>
                                    <p:cond delay="0"/>
                                  </p:stCondLst>
                                  <p:childTnLst>
                                    <p:animEffect transition="out" filter="diamond(in)">
                                      <p:cBhvr>
                                        <p:cTn id="155" dur="2000"/>
                                        <p:tgtEl>
                                          <p:spTgt spid="24582"/>
                                        </p:tgtEl>
                                      </p:cBhvr>
                                    </p:animEffect>
                                    <p:set>
                                      <p:cBhvr>
                                        <p:cTn id="156" dur="1" fill="hold">
                                          <p:stCondLst>
                                            <p:cond delay="1999"/>
                                          </p:stCondLst>
                                        </p:cTn>
                                        <p:tgtEl>
                                          <p:spTgt spid="24582"/>
                                        </p:tgtEl>
                                        <p:attrNameLst>
                                          <p:attrName>style.visibility</p:attrName>
                                        </p:attrNameLst>
                                      </p:cBhvr>
                                      <p:to>
                                        <p:strVal val="hidden"/>
                                      </p:to>
                                    </p:set>
                                  </p:childTnLst>
                                </p:cTn>
                              </p:par>
                              <p:par>
                                <p:cTn id="157" presetID="8" presetClass="exit" presetSubtype="16" fill="hold" nodeType="withEffect">
                                  <p:stCondLst>
                                    <p:cond delay="0"/>
                                  </p:stCondLst>
                                  <p:childTnLst>
                                    <p:animEffect transition="out" filter="diamond(in)">
                                      <p:cBhvr>
                                        <p:cTn id="158" dur="2000"/>
                                        <p:tgtEl>
                                          <p:spTgt spid="24584"/>
                                        </p:tgtEl>
                                      </p:cBhvr>
                                    </p:animEffect>
                                    <p:set>
                                      <p:cBhvr>
                                        <p:cTn id="159" dur="1" fill="hold">
                                          <p:stCondLst>
                                            <p:cond delay="1999"/>
                                          </p:stCondLst>
                                        </p:cTn>
                                        <p:tgtEl>
                                          <p:spTgt spid="24584"/>
                                        </p:tgtEl>
                                        <p:attrNameLst>
                                          <p:attrName>style.visibility</p:attrName>
                                        </p:attrNameLst>
                                      </p:cBhvr>
                                      <p:to>
                                        <p:strVal val="hidden"/>
                                      </p:to>
                                    </p:set>
                                  </p:childTnLst>
                                </p:cTn>
                              </p:par>
                            </p:childTnLst>
                          </p:cTn>
                        </p:par>
                      </p:childTnLst>
                    </p:cTn>
                  </p:par>
                  <p:par>
                    <p:cTn id="160" fill="hold" nodeType="clickPar">
                      <p:stCondLst>
                        <p:cond delay="indefinite"/>
                      </p:stCondLst>
                      <p:childTnLst>
                        <p:par>
                          <p:cTn id="161" fill="hold" nodeType="withGroup">
                            <p:stCondLst>
                              <p:cond delay="0"/>
                            </p:stCondLst>
                            <p:childTnLst>
                              <p:par>
                                <p:cTn id="162" presetID="4" presetClass="entr" presetSubtype="16" fill="hold" grpId="0" nodeType="clickEffect">
                                  <p:stCondLst>
                                    <p:cond delay="0"/>
                                  </p:stCondLst>
                                  <p:childTnLst>
                                    <p:set>
                                      <p:cBhvr>
                                        <p:cTn id="163" dur="1" fill="hold">
                                          <p:stCondLst>
                                            <p:cond delay="0"/>
                                          </p:stCondLst>
                                        </p:cTn>
                                        <p:tgtEl>
                                          <p:spTgt spid="42"/>
                                        </p:tgtEl>
                                        <p:attrNameLst>
                                          <p:attrName>style.visibility</p:attrName>
                                        </p:attrNameLst>
                                      </p:cBhvr>
                                      <p:to>
                                        <p:strVal val="visible"/>
                                      </p:to>
                                    </p:set>
                                    <p:animEffect transition="in" filter="box(in)">
                                      <p:cBhvr>
                                        <p:cTn id="164" dur="500"/>
                                        <p:tgtEl>
                                          <p:spTgt spid="42"/>
                                        </p:tgtEl>
                                      </p:cBhvr>
                                    </p:animEffect>
                                  </p:childTnLst>
                                </p:cTn>
                              </p:par>
                              <p:par>
                                <p:cTn id="165" presetID="4" presetClass="entr" presetSubtype="16" fill="hold" nodeType="withEffect">
                                  <p:stCondLst>
                                    <p:cond delay="0"/>
                                  </p:stCondLst>
                                  <p:childTnLst>
                                    <p:set>
                                      <p:cBhvr>
                                        <p:cTn id="166" dur="1" fill="hold">
                                          <p:stCondLst>
                                            <p:cond delay="0"/>
                                          </p:stCondLst>
                                        </p:cTn>
                                        <p:tgtEl>
                                          <p:spTgt spid="24586"/>
                                        </p:tgtEl>
                                        <p:attrNameLst>
                                          <p:attrName>style.visibility</p:attrName>
                                        </p:attrNameLst>
                                      </p:cBhvr>
                                      <p:to>
                                        <p:strVal val="visible"/>
                                      </p:to>
                                    </p:set>
                                    <p:animEffect transition="in" filter="box(in)">
                                      <p:cBhvr>
                                        <p:cTn id="167" dur="500"/>
                                        <p:tgtEl>
                                          <p:spTgt spid="24586"/>
                                        </p:tgtEl>
                                      </p:cBhvr>
                                    </p:animEffect>
                                  </p:childTnLst>
                                </p:cTn>
                              </p:par>
                              <p:par>
                                <p:cTn id="168" presetID="4" presetClass="entr" presetSubtype="16" fill="hold" nodeType="withEffect">
                                  <p:stCondLst>
                                    <p:cond delay="0"/>
                                  </p:stCondLst>
                                  <p:childTnLst>
                                    <p:set>
                                      <p:cBhvr>
                                        <p:cTn id="169" dur="1" fill="hold">
                                          <p:stCondLst>
                                            <p:cond delay="0"/>
                                          </p:stCondLst>
                                        </p:cTn>
                                        <p:tgtEl>
                                          <p:spTgt spid="24588"/>
                                        </p:tgtEl>
                                        <p:attrNameLst>
                                          <p:attrName>style.visibility</p:attrName>
                                        </p:attrNameLst>
                                      </p:cBhvr>
                                      <p:to>
                                        <p:strVal val="visible"/>
                                      </p:to>
                                    </p:set>
                                    <p:animEffect transition="in" filter="box(in)">
                                      <p:cBhvr>
                                        <p:cTn id="170" dur="500"/>
                                        <p:tgtEl>
                                          <p:spTgt spid="24588"/>
                                        </p:tgtEl>
                                      </p:cBhvr>
                                    </p:animEffec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5" presetClass="exit" presetSubtype="10" fill="hold" grpId="1" nodeType="clickEffect">
                                  <p:stCondLst>
                                    <p:cond delay="0"/>
                                  </p:stCondLst>
                                  <p:childTnLst>
                                    <p:animEffect transition="out" filter="checkerboard(across)">
                                      <p:cBhvr>
                                        <p:cTn id="174" dur="500"/>
                                        <p:tgtEl>
                                          <p:spTgt spid="42"/>
                                        </p:tgtEl>
                                      </p:cBhvr>
                                    </p:animEffect>
                                    <p:set>
                                      <p:cBhvr>
                                        <p:cTn id="175" dur="1" fill="hold">
                                          <p:stCondLst>
                                            <p:cond delay="499"/>
                                          </p:stCondLst>
                                        </p:cTn>
                                        <p:tgtEl>
                                          <p:spTgt spid="42"/>
                                        </p:tgtEl>
                                        <p:attrNameLst>
                                          <p:attrName>style.visibility</p:attrName>
                                        </p:attrNameLst>
                                      </p:cBhvr>
                                      <p:to>
                                        <p:strVal val="hidden"/>
                                      </p:to>
                                    </p:set>
                                  </p:childTnLst>
                                </p:cTn>
                              </p:par>
                              <p:par>
                                <p:cTn id="176" presetID="5" presetClass="exit" presetSubtype="10" fill="hold" nodeType="withEffect">
                                  <p:stCondLst>
                                    <p:cond delay="0"/>
                                  </p:stCondLst>
                                  <p:childTnLst>
                                    <p:animEffect transition="out" filter="checkerboard(across)">
                                      <p:cBhvr>
                                        <p:cTn id="177" dur="500"/>
                                        <p:tgtEl>
                                          <p:spTgt spid="24586"/>
                                        </p:tgtEl>
                                      </p:cBhvr>
                                    </p:animEffect>
                                    <p:set>
                                      <p:cBhvr>
                                        <p:cTn id="178" dur="1" fill="hold">
                                          <p:stCondLst>
                                            <p:cond delay="499"/>
                                          </p:stCondLst>
                                        </p:cTn>
                                        <p:tgtEl>
                                          <p:spTgt spid="24586"/>
                                        </p:tgtEl>
                                        <p:attrNameLst>
                                          <p:attrName>style.visibility</p:attrName>
                                        </p:attrNameLst>
                                      </p:cBhvr>
                                      <p:to>
                                        <p:strVal val="hidden"/>
                                      </p:to>
                                    </p:set>
                                  </p:childTnLst>
                                </p:cTn>
                              </p:par>
                              <p:par>
                                <p:cTn id="179" presetID="5" presetClass="exit" presetSubtype="10" fill="hold" nodeType="withEffect">
                                  <p:stCondLst>
                                    <p:cond delay="0"/>
                                  </p:stCondLst>
                                  <p:childTnLst>
                                    <p:animEffect transition="out" filter="checkerboard(across)">
                                      <p:cBhvr>
                                        <p:cTn id="180" dur="500"/>
                                        <p:tgtEl>
                                          <p:spTgt spid="24588"/>
                                        </p:tgtEl>
                                      </p:cBhvr>
                                    </p:animEffect>
                                    <p:set>
                                      <p:cBhvr>
                                        <p:cTn id="181" dur="1" fill="hold">
                                          <p:stCondLst>
                                            <p:cond delay="499"/>
                                          </p:stCondLst>
                                        </p:cTn>
                                        <p:tgtEl>
                                          <p:spTgt spid="24588"/>
                                        </p:tgtEl>
                                        <p:attrNameLst>
                                          <p:attrName>style.visibility</p:attrName>
                                        </p:attrNameLst>
                                      </p:cBhvr>
                                      <p:to>
                                        <p:strVal val="hidden"/>
                                      </p:to>
                                    </p:set>
                                  </p:childTnLst>
                                </p:cTn>
                              </p:par>
                            </p:childTnLst>
                          </p:cTn>
                        </p:par>
                      </p:childTnLst>
                    </p:cTn>
                  </p:par>
                  <p:par>
                    <p:cTn id="182" fill="hold" nodeType="clickPar">
                      <p:stCondLst>
                        <p:cond delay="indefinite"/>
                      </p:stCondLst>
                      <p:childTnLst>
                        <p:par>
                          <p:cTn id="183" fill="hold" nodeType="withGroup">
                            <p:stCondLst>
                              <p:cond delay="0"/>
                            </p:stCondLst>
                            <p:childTnLst>
                              <p:par>
                                <p:cTn id="184" presetID="22" presetClass="entr" presetSubtype="8" fill="hold" nodeType="clickEffect">
                                  <p:stCondLst>
                                    <p:cond delay="0"/>
                                  </p:stCondLst>
                                  <p:childTnLst>
                                    <p:set>
                                      <p:cBhvr>
                                        <p:cTn id="185" dur="1" fill="hold">
                                          <p:stCondLst>
                                            <p:cond delay="0"/>
                                          </p:stCondLst>
                                        </p:cTn>
                                        <p:tgtEl>
                                          <p:spTgt spid="11"/>
                                        </p:tgtEl>
                                        <p:attrNameLst>
                                          <p:attrName>style.visibility</p:attrName>
                                        </p:attrNameLst>
                                      </p:cBhvr>
                                      <p:to>
                                        <p:strVal val="visible"/>
                                      </p:to>
                                    </p:set>
                                    <p:animEffect transition="in" filter="wipe(left)">
                                      <p:cBhvr>
                                        <p:cTn id="186" dur="500"/>
                                        <p:tgtEl>
                                          <p:spTgt spid="11"/>
                                        </p:tgtEl>
                                      </p:cBhvr>
                                    </p:animEffect>
                                  </p:childTnLst>
                                </p:cTn>
                              </p:par>
                            </p:childTnLst>
                          </p:cTn>
                        </p:par>
                      </p:childTnLst>
                    </p:cTn>
                  </p:par>
                  <p:par>
                    <p:cTn id="187" fill="hold" nodeType="clickPar">
                      <p:stCondLst>
                        <p:cond delay="indefinite"/>
                      </p:stCondLst>
                      <p:childTnLst>
                        <p:par>
                          <p:cTn id="188" fill="hold" nodeType="withGroup">
                            <p:stCondLst>
                              <p:cond delay="0"/>
                            </p:stCondLst>
                            <p:childTnLst>
                              <p:par>
                                <p:cTn id="189" presetID="4" presetClass="entr" presetSubtype="16" fill="hold" nodeType="clickEffect">
                                  <p:stCondLst>
                                    <p:cond delay="0"/>
                                  </p:stCondLst>
                                  <p:childTnLst>
                                    <p:set>
                                      <p:cBhvr>
                                        <p:cTn id="190" dur="1" fill="hold">
                                          <p:stCondLst>
                                            <p:cond delay="0"/>
                                          </p:stCondLst>
                                        </p:cTn>
                                        <p:tgtEl>
                                          <p:spTgt spid="24590"/>
                                        </p:tgtEl>
                                        <p:attrNameLst>
                                          <p:attrName>style.visibility</p:attrName>
                                        </p:attrNameLst>
                                      </p:cBhvr>
                                      <p:to>
                                        <p:strVal val="visible"/>
                                      </p:to>
                                    </p:set>
                                    <p:animEffect transition="in" filter="box(in)">
                                      <p:cBhvr>
                                        <p:cTn id="191" dur="500"/>
                                        <p:tgtEl>
                                          <p:spTgt spid="24590"/>
                                        </p:tgtEl>
                                      </p:cBhvr>
                                    </p:animEffect>
                                  </p:childTnLst>
                                </p:cTn>
                              </p:par>
                              <p:par>
                                <p:cTn id="192" presetID="4" presetClass="entr" presetSubtype="16" fill="hold" nodeType="withEffect">
                                  <p:stCondLst>
                                    <p:cond delay="0"/>
                                  </p:stCondLst>
                                  <p:childTnLst>
                                    <p:set>
                                      <p:cBhvr>
                                        <p:cTn id="193" dur="1" fill="hold">
                                          <p:stCondLst>
                                            <p:cond delay="0"/>
                                          </p:stCondLst>
                                        </p:cTn>
                                        <p:tgtEl>
                                          <p:spTgt spid="24592"/>
                                        </p:tgtEl>
                                        <p:attrNameLst>
                                          <p:attrName>style.visibility</p:attrName>
                                        </p:attrNameLst>
                                      </p:cBhvr>
                                      <p:to>
                                        <p:strVal val="visible"/>
                                      </p:to>
                                    </p:set>
                                    <p:animEffect transition="in" filter="box(in)">
                                      <p:cBhvr>
                                        <p:cTn id="194" dur="500"/>
                                        <p:tgtEl>
                                          <p:spTgt spid="245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2"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 name="TextBox 8">
            <a:extLst>
              <a:ext uri="{FF2B5EF4-FFF2-40B4-BE49-F238E27FC236}"/>
            </a:extLst>
          </p:cNvPr>
          <p:cNvSpPr txBox="1"/>
          <p:nvPr/>
        </p:nvSpPr>
        <p:spPr>
          <a:xfrm>
            <a:off x="457201" y="1257301"/>
            <a:ext cx="2108847" cy="507831"/>
          </a:xfrm>
          <a:prstGeom prst="rect">
            <a:avLst/>
          </a:prstGeom>
          <a:noFill/>
        </p:spPr>
        <p:txBody>
          <a:bodyPr wrap="none">
            <a:spAutoFit/>
          </a:bodyPr>
          <a:lstStyle/>
          <a:p>
            <a:pPr>
              <a:defRPr/>
            </a:pPr>
            <a:r>
              <a:rPr lang="en-US" sz="2700" b="1" dirty="0">
                <a:ln w="12700">
                  <a:solidFill>
                    <a:srgbClr val="9BBB59">
                      <a:lumMod val="50000"/>
                    </a:srgbClr>
                  </a:solidFill>
                  <a:prstDash val="solid"/>
                </a:ln>
                <a:pattFill prst="narHorz">
                  <a:fgClr>
                    <a:srgbClr val="9BBB59"/>
                  </a:fgClr>
                  <a:bgClr>
                    <a:srgbClr val="9BBB59">
                      <a:lumMod val="40000"/>
                      <a:lumOff val="60000"/>
                    </a:srgbClr>
                  </a:bgClr>
                </a:pattFill>
                <a:effectLst>
                  <a:innerShdw blurRad="177800">
                    <a:srgbClr val="9BBB59">
                      <a:lumMod val="50000"/>
                    </a:srgbClr>
                  </a:innerShdw>
                </a:effectLst>
                <a:ea typeface="STCaiyun" panose="02010800040101010101" pitchFamily="2" charset="-122"/>
              </a:rPr>
              <a:t>II. THỦY SẢN:</a:t>
            </a:r>
          </a:p>
        </p:txBody>
      </p:sp>
      <p:sp>
        <p:nvSpPr>
          <p:cNvPr id="10" name="TextBox 9">
            <a:extLst>
              <a:ext uri="{FF2B5EF4-FFF2-40B4-BE49-F238E27FC236}"/>
            </a:extLst>
          </p:cNvPr>
          <p:cNvSpPr txBox="1"/>
          <p:nvPr/>
        </p:nvSpPr>
        <p:spPr>
          <a:xfrm>
            <a:off x="571501" y="1657350"/>
            <a:ext cx="2717411" cy="415498"/>
          </a:xfrm>
          <a:prstGeom prst="rect">
            <a:avLst/>
          </a:prstGeom>
          <a:noFill/>
        </p:spPr>
        <p:txBody>
          <a:bodyPr wrap="none">
            <a:spAutoFit/>
            <a:scene3d>
              <a:camera prst="orthographicFront"/>
              <a:lightRig rig="threePt" dir="t"/>
            </a:scene3d>
          </a:bodyPr>
          <a:lstStyle/>
          <a:p>
            <a:pPr>
              <a:defRPr/>
            </a:pPr>
            <a:r>
              <a:rPr lang="en-US" sz="2100" b="1" dirty="0">
                <a:ln/>
                <a:solidFill>
                  <a:srgbClr val="9BBB59">
                    <a:lumMod val="50000"/>
                  </a:srgbClr>
                </a:solidFill>
                <a:latin typeface="Times New Roman" panose="02020603050405020304" pitchFamily="18" charset="0"/>
                <a:cs typeface="Times New Roman" panose="02020603050405020304" pitchFamily="18" charset="0"/>
              </a:rPr>
              <a:t>1. </a:t>
            </a:r>
            <a:r>
              <a:rPr lang="en-US" sz="2100" b="1" dirty="0" err="1">
                <a:ln/>
                <a:solidFill>
                  <a:srgbClr val="9BBB59">
                    <a:lumMod val="50000"/>
                  </a:srgbClr>
                </a:solidFill>
                <a:latin typeface="Times New Roman" panose="02020603050405020304" pitchFamily="18" charset="0"/>
                <a:cs typeface="Times New Roman" panose="02020603050405020304" pitchFamily="18" charset="0"/>
              </a:rPr>
              <a:t>Nguồn</a:t>
            </a:r>
            <a:r>
              <a:rPr lang="en-US" sz="2100" b="1" dirty="0">
                <a:ln/>
                <a:solidFill>
                  <a:srgbClr val="9BBB59">
                    <a:lumMod val="50000"/>
                  </a:srgbClr>
                </a:solidFill>
                <a:latin typeface="Times New Roman" panose="02020603050405020304" pitchFamily="18" charset="0"/>
                <a:cs typeface="Times New Roman" panose="02020603050405020304" pitchFamily="18" charset="0"/>
              </a:rPr>
              <a:t> </a:t>
            </a:r>
            <a:r>
              <a:rPr lang="en-US" sz="2100" b="1" dirty="0" err="1">
                <a:ln/>
                <a:solidFill>
                  <a:srgbClr val="9BBB59">
                    <a:lumMod val="50000"/>
                  </a:srgbClr>
                </a:solidFill>
                <a:latin typeface="Times New Roman" panose="02020603050405020304" pitchFamily="18" charset="0"/>
                <a:cs typeface="Times New Roman" panose="02020603050405020304" pitchFamily="18" charset="0"/>
              </a:rPr>
              <a:t>lợi</a:t>
            </a:r>
            <a:r>
              <a:rPr lang="en-US" sz="2100" b="1" dirty="0">
                <a:ln/>
                <a:solidFill>
                  <a:srgbClr val="9BBB59">
                    <a:lumMod val="50000"/>
                  </a:srgbClr>
                </a:solidFill>
                <a:latin typeface="Times New Roman" panose="02020603050405020304" pitchFamily="18" charset="0"/>
                <a:cs typeface="Times New Roman" panose="02020603050405020304" pitchFamily="18" charset="0"/>
              </a:rPr>
              <a:t> </a:t>
            </a:r>
            <a:r>
              <a:rPr lang="en-US" sz="2100" b="1" dirty="0" err="1">
                <a:ln/>
                <a:solidFill>
                  <a:srgbClr val="9BBB59">
                    <a:lumMod val="50000"/>
                  </a:srgbClr>
                </a:solidFill>
                <a:latin typeface="Times New Roman" panose="02020603050405020304" pitchFamily="18" charset="0"/>
                <a:cs typeface="Times New Roman" panose="02020603050405020304" pitchFamily="18" charset="0"/>
              </a:rPr>
              <a:t>thủy</a:t>
            </a:r>
            <a:r>
              <a:rPr lang="en-US" sz="2100" b="1" dirty="0">
                <a:ln/>
                <a:solidFill>
                  <a:srgbClr val="9BBB59">
                    <a:lumMod val="50000"/>
                  </a:srgbClr>
                </a:solidFill>
                <a:latin typeface="Times New Roman" panose="02020603050405020304" pitchFamily="18" charset="0"/>
                <a:cs typeface="Times New Roman" panose="02020603050405020304" pitchFamily="18" charset="0"/>
              </a:rPr>
              <a:t> </a:t>
            </a:r>
            <a:r>
              <a:rPr lang="en-US" sz="2100" b="1" dirty="0" err="1">
                <a:ln/>
                <a:solidFill>
                  <a:srgbClr val="9BBB59">
                    <a:lumMod val="50000"/>
                  </a:srgbClr>
                </a:solidFill>
                <a:latin typeface="Times New Roman" panose="02020603050405020304" pitchFamily="18" charset="0"/>
                <a:cs typeface="Times New Roman" panose="02020603050405020304" pitchFamily="18" charset="0"/>
              </a:rPr>
              <a:t>sản</a:t>
            </a:r>
            <a:r>
              <a:rPr lang="en-US" sz="2100" b="1" dirty="0">
                <a:ln/>
                <a:solidFill>
                  <a:srgbClr val="9BBB59">
                    <a:lumMod val="50000"/>
                  </a:srgbClr>
                </a:solidFill>
                <a:latin typeface="Times New Roman" panose="02020603050405020304" pitchFamily="18" charset="0"/>
                <a:cs typeface="Times New Roman" panose="02020603050405020304" pitchFamily="18" charset="0"/>
              </a:rPr>
              <a:t>:</a:t>
            </a:r>
          </a:p>
        </p:txBody>
      </p:sp>
      <p:sp>
        <p:nvSpPr>
          <p:cNvPr id="11" name="TextBox 10"/>
          <p:cNvSpPr txBox="1"/>
          <p:nvPr/>
        </p:nvSpPr>
        <p:spPr>
          <a:xfrm>
            <a:off x="400050" y="174568"/>
            <a:ext cx="7886700" cy="646331"/>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b="1" dirty="0">
                <a:solidFill>
                  <a:srgbClr val="00B050"/>
                </a:solidFill>
                <a:latin typeface="Times New Roman" panose="02020603050405020304" pitchFamily="18" charset="0"/>
                <a:cs typeface="Times New Roman" panose="02020603050405020304" pitchFamily="18" charset="0"/>
              </a:rPr>
              <a:t>TIẾT 10 - BÀI 9: SỰ PHÁT TRIỂN VÀ PHÂN BỐ LÂM NGHIỆP THỦY SẢN</a:t>
            </a:r>
          </a:p>
        </p:txBody>
      </p:sp>
      <p:sp>
        <p:nvSpPr>
          <p:cNvPr id="6" name="Rectangle 5"/>
          <p:cNvSpPr/>
          <p:nvPr/>
        </p:nvSpPr>
        <p:spPr>
          <a:xfrm>
            <a:off x="575072" y="2044304"/>
            <a:ext cx="6743700" cy="3000821"/>
          </a:xfrm>
          <a:prstGeom prst="rect">
            <a:avLst/>
          </a:prstGeom>
        </p:spPr>
        <p:txBody>
          <a:bodyPr>
            <a:spAutoFit/>
          </a:bodyPr>
          <a:lstStyle/>
          <a:p>
            <a:pPr algn="just">
              <a:defRPr/>
            </a:pPr>
            <a:r>
              <a:rPr lang="en-US" sz="2100" b="1" dirty="0" err="1">
                <a:solidFill>
                  <a:prstClr val="black"/>
                </a:solidFill>
                <a:latin typeface="Times New Roman" pitchFamily="18" charset="0"/>
                <a:cs typeface="Times New Roman" pitchFamily="18" charset="0"/>
              </a:rPr>
              <a:t>Thuận</a:t>
            </a:r>
            <a:r>
              <a:rPr lang="en-US" sz="2100" b="1" dirty="0">
                <a:solidFill>
                  <a:prstClr val="black"/>
                </a:solidFill>
                <a:latin typeface="Times New Roman" pitchFamily="18" charset="0"/>
                <a:cs typeface="Times New Roman" pitchFamily="18" charset="0"/>
              </a:rPr>
              <a:t> </a:t>
            </a:r>
            <a:r>
              <a:rPr lang="en-US" sz="2100" b="1" dirty="0" err="1">
                <a:solidFill>
                  <a:prstClr val="black"/>
                </a:solidFill>
                <a:latin typeface="Times New Roman" pitchFamily="18" charset="0"/>
                <a:cs typeface="Times New Roman" pitchFamily="18" charset="0"/>
              </a:rPr>
              <a:t>lợi</a:t>
            </a:r>
            <a:r>
              <a:rPr lang="en-US" sz="2100" b="1" dirty="0">
                <a:solidFill>
                  <a:prstClr val="black"/>
                </a:solidFill>
                <a:latin typeface="Times New Roman" pitchFamily="18" charset="0"/>
                <a:cs typeface="Times New Roman" pitchFamily="18" charset="0"/>
              </a:rPr>
              <a:t>:</a:t>
            </a:r>
            <a:endParaRPr lang="en-US" sz="2100" dirty="0">
              <a:solidFill>
                <a:prstClr val="black"/>
              </a:solidFill>
              <a:latin typeface="Times New Roman" pitchFamily="18" charset="0"/>
              <a:cs typeface="Times New Roman" pitchFamily="18" charset="0"/>
            </a:endParaRPr>
          </a:p>
          <a:p>
            <a:pPr algn="just">
              <a:defRPr/>
            </a:pPr>
            <a:r>
              <a:rPr lang="en-US" sz="2100" dirty="0">
                <a:solidFill>
                  <a:prstClr val="black"/>
                </a:solidFill>
                <a:latin typeface="Times New Roman" pitchFamily="18" charset="0"/>
                <a:cs typeface="Times New Roman" pitchFamily="18" charset="0"/>
              </a:rPr>
              <a:t>- </a:t>
            </a:r>
            <a:r>
              <a:rPr lang="en-US" sz="2100" dirty="0" err="1">
                <a:solidFill>
                  <a:prstClr val="black"/>
                </a:solidFill>
                <a:latin typeface="Times New Roman" pitchFamily="18" charset="0"/>
                <a:cs typeface="Times New Roman" pitchFamily="18" charset="0"/>
              </a:rPr>
              <a:t>Có</a:t>
            </a:r>
            <a:r>
              <a:rPr lang="en-US" sz="2100" dirty="0">
                <a:solidFill>
                  <a:prstClr val="black"/>
                </a:solidFill>
                <a:latin typeface="Times New Roman" pitchFamily="18" charset="0"/>
                <a:cs typeface="Times New Roman" pitchFamily="18" charset="0"/>
              </a:rPr>
              <a:t> 4 </a:t>
            </a:r>
            <a:r>
              <a:rPr lang="en-US" sz="2100" dirty="0" err="1">
                <a:solidFill>
                  <a:prstClr val="black"/>
                </a:solidFill>
                <a:latin typeface="Times New Roman" pitchFamily="18" charset="0"/>
                <a:cs typeface="Times New Roman" pitchFamily="18" charset="0"/>
              </a:rPr>
              <a:t>ngư</a:t>
            </a:r>
            <a:r>
              <a:rPr lang="en-US" sz="2100" dirty="0">
                <a:solidFill>
                  <a:prstClr val="black"/>
                </a:solidFill>
                <a:latin typeface="Times New Roman" pitchFamily="18" charset="0"/>
                <a:cs typeface="Times New Roman" pitchFamily="18" charset="0"/>
              </a:rPr>
              <a:t> </a:t>
            </a:r>
            <a:r>
              <a:rPr lang="en-US" sz="2100" dirty="0" err="1">
                <a:solidFill>
                  <a:prstClr val="black"/>
                </a:solidFill>
                <a:latin typeface="Times New Roman" pitchFamily="18" charset="0"/>
                <a:cs typeface="Times New Roman" pitchFamily="18" charset="0"/>
              </a:rPr>
              <a:t>trường</a:t>
            </a:r>
            <a:r>
              <a:rPr lang="en-US" sz="2100" dirty="0">
                <a:solidFill>
                  <a:prstClr val="black"/>
                </a:solidFill>
                <a:latin typeface="Times New Roman" pitchFamily="18" charset="0"/>
                <a:cs typeface="Times New Roman" pitchFamily="18" charset="0"/>
              </a:rPr>
              <a:t> </a:t>
            </a:r>
            <a:r>
              <a:rPr lang="en-US" sz="2100" dirty="0" err="1">
                <a:solidFill>
                  <a:prstClr val="black"/>
                </a:solidFill>
                <a:latin typeface="Times New Roman" pitchFamily="18" charset="0"/>
                <a:cs typeface="Times New Roman" pitchFamily="18" charset="0"/>
              </a:rPr>
              <a:t>trọng</a:t>
            </a:r>
            <a:r>
              <a:rPr lang="en-US" sz="2100" dirty="0">
                <a:solidFill>
                  <a:prstClr val="black"/>
                </a:solidFill>
                <a:latin typeface="Times New Roman" pitchFamily="18" charset="0"/>
                <a:cs typeface="Times New Roman" pitchFamily="18" charset="0"/>
              </a:rPr>
              <a:t> </a:t>
            </a:r>
            <a:r>
              <a:rPr lang="en-US" sz="2100" dirty="0" err="1">
                <a:solidFill>
                  <a:prstClr val="black"/>
                </a:solidFill>
                <a:latin typeface="Times New Roman" pitchFamily="18" charset="0"/>
                <a:cs typeface="Times New Roman" pitchFamily="18" charset="0"/>
              </a:rPr>
              <a:t>điểm</a:t>
            </a:r>
            <a:r>
              <a:rPr lang="en-US" sz="2100" dirty="0">
                <a:solidFill>
                  <a:prstClr val="black"/>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ngư</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trường</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Cà</a:t>
            </a:r>
            <a:r>
              <a:rPr lang="en-US" sz="2100" dirty="0">
                <a:solidFill>
                  <a:srgbClr val="FF0000"/>
                </a:solidFill>
                <a:latin typeface="Times New Roman" pitchFamily="18" charset="0"/>
                <a:cs typeface="Times New Roman" pitchFamily="18" charset="0"/>
              </a:rPr>
              <a:t> Mau- </a:t>
            </a:r>
            <a:r>
              <a:rPr lang="en-US" sz="2100" dirty="0" err="1">
                <a:solidFill>
                  <a:srgbClr val="FF0000"/>
                </a:solidFill>
                <a:latin typeface="Times New Roman" pitchFamily="18" charset="0"/>
                <a:cs typeface="Times New Roman" pitchFamily="18" charset="0"/>
              </a:rPr>
              <a:t>Kiên</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Giang</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ngư</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trường</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Ninh</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Thuận</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Bình</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Thuận</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Bà</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Rịa</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Vũng</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Tàu</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ngư</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trường</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Hải</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Phòng</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Quảng</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Ninh</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ngư</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trường</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quần</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đảo</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Trường</a:t>
            </a:r>
            <a:r>
              <a:rPr lang="en-US" sz="2100" dirty="0">
                <a:solidFill>
                  <a:srgbClr val="FF0000"/>
                </a:solidFill>
                <a:latin typeface="Times New Roman" pitchFamily="18" charset="0"/>
                <a:cs typeface="Times New Roman" pitchFamily="18" charset="0"/>
              </a:rPr>
              <a:t> Sa, </a:t>
            </a:r>
            <a:r>
              <a:rPr lang="en-US" sz="2100" dirty="0" err="1">
                <a:solidFill>
                  <a:srgbClr val="FF0000"/>
                </a:solidFill>
                <a:latin typeface="Times New Roman" pitchFamily="18" charset="0"/>
                <a:cs typeface="Times New Roman" pitchFamily="18" charset="0"/>
              </a:rPr>
              <a:t>Hoàng</a:t>
            </a:r>
            <a:r>
              <a:rPr lang="en-US" sz="2100" dirty="0">
                <a:solidFill>
                  <a:srgbClr val="FF0000"/>
                </a:solidFill>
                <a:latin typeface="Times New Roman" pitchFamily="18" charset="0"/>
                <a:cs typeface="Times New Roman" pitchFamily="18" charset="0"/>
              </a:rPr>
              <a:t> Sa.</a:t>
            </a:r>
          </a:p>
          <a:p>
            <a:pPr algn="just">
              <a:defRPr/>
            </a:pPr>
            <a:r>
              <a:rPr lang="en-US" sz="2100" dirty="0">
                <a:solidFill>
                  <a:prstClr val="black"/>
                </a:solidFill>
                <a:latin typeface="Times New Roman" pitchFamily="18" charset="0"/>
                <a:cs typeface="Times New Roman" pitchFamily="18" charset="0"/>
              </a:rPr>
              <a:t>- </a:t>
            </a:r>
            <a:r>
              <a:rPr lang="en-US" sz="2100" dirty="0" err="1">
                <a:solidFill>
                  <a:prstClr val="black"/>
                </a:solidFill>
                <a:latin typeface="Times New Roman" pitchFamily="18" charset="0"/>
                <a:cs typeface="Times New Roman" pitchFamily="18" charset="0"/>
              </a:rPr>
              <a:t>Có</a:t>
            </a:r>
            <a:r>
              <a:rPr lang="en-US" sz="2100" dirty="0">
                <a:solidFill>
                  <a:prstClr val="black"/>
                </a:solidFill>
                <a:latin typeface="Times New Roman" pitchFamily="18" charset="0"/>
                <a:cs typeface="Times New Roman" pitchFamily="18" charset="0"/>
              </a:rPr>
              <a:t> </a:t>
            </a:r>
            <a:r>
              <a:rPr lang="en-US" sz="2100" dirty="0" err="1">
                <a:solidFill>
                  <a:prstClr val="black"/>
                </a:solidFill>
                <a:latin typeface="Times New Roman" pitchFamily="18" charset="0"/>
                <a:cs typeface="Times New Roman" pitchFamily="18" charset="0"/>
              </a:rPr>
              <a:t>các</a:t>
            </a:r>
            <a:r>
              <a:rPr lang="en-US" sz="2100" dirty="0">
                <a:solidFill>
                  <a:prstClr val="black"/>
                </a:solidFill>
                <a:latin typeface="Times New Roman" pitchFamily="18" charset="0"/>
                <a:cs typeface="Times New Roman" pitchFamily="18" charset="0"/>
              </a:rPr>
              <a:t> </a:t>
            </a:r>
            <a:r>
              <a:rPr lang="en-US" sz="2100" dirty="0" err="1">
                <a:solidFill>
                  <a:prstClr val="black"/>
                </a:solidFill>
                <a:latin typeface="Times New Roman" pitchFamily="18" charset="0"/>
                <a:cs typeface="Times New Roman" pitchFamily="18" charset="0"/>
              </a:rPr>
              <a:t>bãi</a:t>
            </a:r>
            <a:r>
              <a:rPr lang="en-US" sz="2100" dirty="0">
                <a:solidFill>
                  <a:prstClr val="black"/>
                </a:solidFill>
                <a:latin typeface="Times New Roman" pitchFamily="18" charset="0"/>
                <a:cs typeface="Times New Roman" pitchFamily="18" charset="0"/>
              </a:rPr>
              <a:t> </a:t>
            </a:r>
            <a:r>
              <a:rPr lang="en-US" sz="2100" dirty="0" err="1">
                <a:solidFill>
                  <a:prstClr val="black"/>
                </a:solidFill>
                <a:latin typeface="Times New Roman" pitchFamily="18" charset="0"/>
                <a:cs typeface="Times New Roman" pitchFamily="18" charset="0"/>
              </a:rPr>
              <a:t>triều</a:t>
            </a:r>
            <a:r>
              <a:rPr lang="en-US" sz="2100" dirty="0">
                <a:solidFill>
                  <a:prstClr val="black"/>
                </a:solidFill>
                <a:latin typeface="Times New Roman" pitchFamily="18" charset="0"/>
                <a:cs typeface="Times New Roman" pitchFamily="18" charset="0"/>
              </a:rPr>
              <a:t>, </a:t>
            </a:r>
            <a:r>
              <a:rPr lang="en-US" sz="2100" dirty="0" err="1">
                <a:solidFill>
                  <a:prstClr val="black"/>
                </a:solidFill>
                <a:latin typeface="Times New Roman" pitchFamily="18" charset="0"/>
                <a:cs typeface="Times New Roman" pitchFamily="18" charset="0"/>
              </a:rPr>
              <a:t>rừng</a:t>
            </a:r>
            <a:r>
              <a:rPr lang="en-US" sz="2100" dirty="0">
                <a:solidFill>
                  <a:prstClr val="black"/>
                </a:solidFill>
                <a:latin typeface="Times New Roman" pitchFamily="18" charset="0"/>
                <a:cs typeface="Times New Roman" pitchFamily="18" charset="0"/>
              </a:rPr>
              <a:t> </a:t>
            </a:r>
            <a:r>
              <a:rPr lang="en-US" sz="2100" dirty="0" err="1">
                <a:solidFill>
                  <a:prstClr val="black"/>
                </a:solidFill>
                <a:latin typeface="Times New Roman" pitchFamily="18" charset="0"/>
                <a:cs typeface="Times New Roman" pitchFamily="18" charset="0"/>
              </a:rPr>
              <a:t>ngập</a:t>
            </a:r>
            <a:r>
              <a:rPr lang="en-US" sz="2100" dirty="0">
                <a:solidFill>
                  <a:prstClr val="black"/>
                </a:solidFill>
                <a:latin typeface="Times New Roman" pitchFamily="18" charset="0"/>
                <a:cs typeface="Times New Roman" pitchFamily="18" charset="0"/>
              </a:rPr>
              <a:t> </a:t>
            </a:r>
            <a:r>
              <a:rPr lang="en-US" sz="2100" dirty="0" err="1">
                <a:solidFill>
                  <a:prstClr val="black"/>
                </a:solidFill>
                <a:latin typeface="Times New Roman" pitchFamily="18" charset="0"/>
                <a:cs typeface="Times New Roman" pitchFamily="18" charset="0"/>
              </a:rPr>
              <a:t>mặn</a:t>
            </a:r>
            <a:r>
              <a:rPr lang="en-US" sz="2100" dirty="0">
                <a:solidFill>
                  <a:prstClr val="black"/>
                </a:solidFill>
                <a:latin typeface="Times New Roman" pitchFamily="18" charset="0"/>
                <a:cs typeface="Times New Roman" pitchFamily="18" charset="0"/>
              </a:rPr>
              <a:t>, </a:t>
            </a:r>
            <a:r>
              <a:rPr lang="en-US" sz="2100" dirty="0" err="1">
                <a:solidFill>
                  <a:prstClr val="black"/>
                </a:solidFill>
                <a:latin typeface="Times New Roman" pitchFamily="18" charset="0"/>
                <a:cs typeface="Times New Roman" pitchFamily="18" charset="0"/>
              </a:rPr>
              <a:t>đảo</a:t>
            </a:r>
            <a:r>
              <a:rPr lang="en-US" sz="2100" dirty="0">
                <a:solidFill>
                  <a:prstClr val="black"/>
                </a:solidFill>
                <a:latin typeface="Times New Roman" pitchFamily="18" charset="0"/>
                <a:cs typeface="Times New Roman" pitchFamily="18" charset="0"/>
              </a:rPr>
              <a:t>, </a:t>
            </a:r>
            <a:r>
              <a:rPr lang="en-US" sz="2100" dirty="0" err="1">
                <a:solidFill>
                  <a:prstClr val="black"/>
                </a:solidFill>
                <a:latin typeface="Times New Roman" pitchFamily="18" charset="0"/>
                <a:cs typeface="Times New Roman" pitchFamily="18" charset="0"/>
              </a:rPr>
              <a:t>sông</a:t>
            </a:r>
            <a:r>
              <a:rPr lang="en-US" sz="2100" dirty="0">
                <a:solidFill>
                  <a:prstClr val="black"/>
                </a:solidFill>
                <a:latin typeface="Times New Roman" pitchFamily="18" charset="0"/>
                <a:cs typeface="Times New Roman" pitchFamily="18" charset="0"/>
              </a:rPr>
              <a:t> </a:t>
            </a:r>
            <a:r>
              <a:rPr lang="en-US" sz="2100" dirty="0" err="1">
                <a:solidFill>
                  <a:prstClr val="black"/>
                </a:solidFill>
                <a:latin typeface="Times New Roman" pitchFamily="18" charset="0"/>
                <a:cs typeface="Times New Roman" pitchFamily="18" charset="0"/>
              </a:rPr>
              <a:t>suối</a:t>
            </a:r>
            <a:r>
              <a:rPr lang="en-US" sz="2100" dirty="0">
                <a:solidFill>
                  <a:prstClr val="black"/>
                </a:solidFill>
                <a:latin typeface="Times New Roman" pitchFamily="18" charset="0"/>
                <a:cs typeface="Times New Roman" pitchFamily="18" charset="0"/>
              </a:rPr>
              <a:t>…</a:t>
            </a:r>
          </a:p>
          <a:p>
            <a:pPr algn="just">
              <a:defRPr/>
            </a:pPr>
            <a:r>
              <a:rPr lang="en-US" sz="2100" dirty="0">
                <a:solidFill>
                  <a:prstClr val="black"/>
                </a:solidFill>
                <a:latin typeface="Times New Roman" pitchFamily="18" charset="0"/>
                <a:cs typeface="Times New Roman" pitchFamily="18" charset="0"/>
              </a:rPr>
              <a:t>=&gt; </a:t>
            </a:r>
            <a:r>
              <a:rPr lang="en-US" sz="2100" dirty="0" err="1">
                <a:solidFill>
                  <a:prstClr val="black"/>
                </a:solidFill>
                <a:latin typeface="Times New Roman" pitchFamily="18" charset="0"/>
                <a:cs typeface="Times New Roman" pitchFamily="18" charset="0"/>
              </a:rPr>
              <a:t>Thuận</a:t>
            </a:r>
            <a:r>
              <a:rPr lang="en-US" sz="2100" dirty="0">
                <a:solidFill>
                  <a:prstClr val="black"/>
                </a:solidFill>
                <a:latin typeface="Times New Roman" pitchFamily="18" charset="0"/>
                <a:cs typeface="Times New Roman" pitchFamily="18" charset="0"/>
              </a:rPr>
              <a:t> </a:t>
            </a:r>
            <a:r>
              <a:rPr lang="en-US" sz="2100" dirty="0" err="1">
                <a:solidFill>
                  <a:prstClr val="black"/>
                </a:solidFill>
                <a:latin typeface="Times New Roman" pitchFamily="18" charset="0"/>
                <a:cs typeface="Times New Roman" pitchFamily="18" charset="0"/>
              </a:rPr>
              <a:t>lợi</a:t>
            </a:r>
            <a:r>
              <a:rPr lang="en-US" sz="2100" dirty="0">
                <a:solidFill>
                  <a:prstClr val="black"/>
                </a:solidFill>
                <a:latin typeface="Times New Roman" pitchFamily="18" charset="0"/>
                <a:cs typeface="Times New Roman" pitchFamily="18" charset="0"/>
              </a:rPr>
              <a:t> </a:t>
            </a:r>
            <a:r>
              <a:rPr lang="en-US" sz="2100" dirty="0" err="1">
                <a:solidFill>
                  <a:prstClr val="black"/>
                </a:solidFill>
                <a:latin typeface="Times New Roman" pitchFamily="18" charset="0"/>
                <a:cs typeface="Times New Roman" pitchFamily="18" charset="0"/>
              </a:rPr>
              <a:t>phát</a:t>
            </a:r>
            <a:r>
              <a:rPr lang="en-US" sz="2100" dirty="0">
                <a:solidFill>
                  <a:prstClr val="black"/>
                </a:solidFill>
                <a:latin typeface="Times New Roman" pitchFamily="18" charset="0"/>
                <a:cs typeface="Times New Roman" pitchFamily="18" charset="0"/>
              </a:rPr>
              <a:t> </a:t>
            </a:r>
            <a:r>
              <a:rPr lang="en-US" sz="2100" dirty="0" err="1">
                <a:solidFill>
                  <a:prstClr val="black"/>
                </a:solidFill>
                <a:latin typeface="Times New Roman" pitchFamily="18" charset="0"/>
                <a:cs typeface="Times New Roman" pitchFamily="18" charset="0"/>
              </a:rPr>
              <a:t>triển</a:t>
            </a:r>
            <a:r>
              <a:rPr lang="en-US" sz="2100" dirty="0">
                <a:solidFill>
                  <a:prstClr val="black"/>
                </a:solidFill>
                <a:latin typeface="Times New Roman" pitchFamily="18" charset="0"/>
                <a:cs typeface="Times New Roman" pitchFamily="18" charset="0"/>
              </a:rPr>
              <a:t> </a:t>
            </a:r>
            <a:r>
              <a:rPr lang="en-US" sz="2100" dirty="0" err="1">
                <a:solidFill>
                  <a:prstClr val="black"/>
                </a:solidFill>
                <a:latin typeface="Times New Roman" pitchFamily="18" charset="0"/>
                <a:cs typeface="Times New Roman" pitchFamily="18" charset="0"/>
              </a:rPr>
              <a:t>ngành</a:t>
            </a:r>
            <a:r>
              <a:rPr lang="en-US" sz="2100" dirty="0">
                <a:solidFill>
                  <a:prstClr val="black"/>
                </a:solidFill>
                <a:latin typeface="Times New Roman" pitchFamily="18" charset="0"/>
                <a:cs typeface="Times New Roman" pitchFamily="18" charset="0"/>
              </a:rPr>
              <a:t> </a:t>
            </a:r>
            <a:r>
              <a:rPr lang="en-US" sz="2100" dirty="0" err="1">
                <a:solidFill>
                  <a:prstClr val="black"/>
                </a:solidFill>
                <a:latin typeface="Times New Roman" pitchFamily="18" charset="0"/>
                <a:cs typeface="Times New Roman" pitchFamily="18" charset="0"/>
              </a:rPr>
              <a:t>khai</a:t>
            </a:r>
            <a:r>
              <a:rPr lang="en-US" sz="2100" dirty="0">
                <a:solidFill>
                  <a:prstClr val="black"/>
                </a:solidFill>
                <a:latin typeface="Times New Roman" pitchFamily="18" charset="0"/>
                <a:cs typeface="Times New Roman" pitchFamily="18" charset="0"/>
              </a:rPr>
              <a:t> </a:t>
            </a:r>
            <a:r>
              <a:rPr lang="en-US" sz="2100" dirty="0" err="1">
                <a:solidFill>
                  <a:prstClr val="black"/>
                </a:solidFill>
                <a:latin typeface="Times New Roman" pitchFamily="18" charset="0"/>
                <a:cs typeface="Times New Roman" pitchFamily="18" charset="0"/>
              </a:rPr>
              <a:t>thác</a:t>
            </a:r>
            <a:r>
              <a:rPr lang="en-US" sz="2100" dirty="0">
                <a:solidFill>
                  <a:prstClr val="black"/>
                </a:solidFill>
                <a:latin typeface="Times New Roman" pitchFamily="18" charset="0"/>
                <a:cs typeface="Times New Roman" pitchFamily="18" charset="0"/>
              </a:rPr>
              <a:t>, </a:t>
            </a:r>
            <a:r>
              <a:rPr lang="en-US" sz="2100" dirty="0" err="1">
                <a:solidFill>
                  <a:prstClr val="black"/>
                </a:solidFill>
                <a:latin typeface="Times New Roman" pitchFamily="18" charset="0"/>
                <a:cs typeface="Times New Roman" pitchFamily="18" charset="0"/>
              </a:rPr>
              <a:t>nuôi</a:t>
            </a:r>
            <a:r>
              <a:rPr lang="en-US" sz="2100" dirty="0">
                <a:solidFill>
                  <a:prstClr val="black"/>
                </a:solidFill>
                <a:latin typeface="Times New Roman" pitchFamily="18" charset="0"/>
                <a:cs typeface="Times New Roman" pitchFamily="18" charset="0"/>
              </a:rPr>
              <a:t> </a:t>
            </a:r>
            <a:r>
              <a:rPr lang="en-US" sz="2100" dirty="0" err="1">
                <a:solidFill>
                  <a:prstClr val="black"/>
                </a:solidFill>
                <a:latin typeface="Times New Roman" pitchFamily="18" charset="0"/>
                <a:cs typeface="Times New Roman" pitchFamily="18" charset="0"/>
              </a:rPr>
              <a:t>trồng</a:t>
            </a:r>
            <a:r>
              <a:rPr lang="en-US" sz="2100" dirty="0">
                <a:solidFill>
                  <a:prstClr val="black"/>
                </a:solidFill>
                <a:latin typeface="Times New Roman" pitchFamily="18" charset="0"/>
                <a:cs typeface="Times New Roman" pitchFamily="18" charset="0"/>
              </a:rPr>
              <a:t> </a:t>
            </a:r>
            <a:r>
              <a:rPr lang="en-US" sz="2100" dirty="0" err="1">
                <a:solidFill>
                  <a:prstClr val="black"/>
                </a:solidFill>
                <a:latin typeface="Times New Roman" pitchFamily="18" charset="0"/>
                <a:cs typeface="Times New Roman" pitchFamily="18" charset="0"/>
              </a:rPr>
              <a:t>thủy</a:t>
            </a:r>
            <a:r>
              <a:rPr lang="en-US" sz="2100" dirty="0">
                <a:solidFill>
                  <a:prstClr val="black"/>
                </a:solidFill>
                <a:latin typeface="Times New Roman" pitchFamily="18" charset="0"/>
                <a:cs typeface="Times New Roman" pitchFamily="18" charset="0"/>
              </a:rPr>
              <a:t> </a:t>
            </a:r>
            <a:r>
              <a:rPr lang="en-US" sz="2100" dirty="0" err="1">
                <a:solidFill>
                  <a:prstClr val="black"/>
                </a:solidFill>
                <a:latin typeface="Times New Roman" pitchFamily="18" charset="0"/>
                <a:cs typeface="Times New Roman" pitchFamily="18" charset="0"/>
              </a:rPr>
              <a:t>sản</a:t>
            </a:r>
            <a:r>
              <a:rPr lang="en-US" sz="2100" dirty="0">
                <a:solidFill>
                  <a:prstClr val="black"/>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nước</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mặn</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nước</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lợ</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nước</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ngọt</a:t>
            </a:r>
            <a:endParaRPr lang="en-US" sz="2100" dirty="0">
              <a:solidFill>
                <a:srgbClr val="FF0000"/>
              </a:solidFill>
              <a:latin typeface="Times New Roman" pitchFamily="18" charset="0"/>
              <a:cs typeface="Times New Roman" pitchFamily="18" charset="0"/>
            </a:endParaRPr>
          </a:p>
          <a:p>
            <a:pPr marL="342900" indent="-342900" algn="just">
              <a:buFont typeface="Times New Roman" panose="02020603050405020304" pitchFamily="18" charset="0"/>
              <a:buChar char="⁃"/>
              <a:defRPr/>
            </a:pPr>
            <a:endParaRPr lang="vi-VN" sz="2100" dirty="0">
              <a:solidFill>
                <a:srgbClr val="FF0000"/>
              </a:solidFill>
              <a:latin typeface="Times New Roman" pitchFamily="18" charset="0"/>
              <a:cs typeface="Times New Roman" pitchFamily="18" charset="0"/>
            </a:endParaRPr>
          </a:p>
        </p:txBody>
      </p:sp>
      <p:sp>
        <p:nvSpPr>
          <p:cNvPr id="22535" name="Rectangle 3"/>
          <p:cNvSpPr>
            <a:spLocks noChangeArrowheads="1"/>
          </p:cNvSpPr>
          <p:nvPr/>
        </p:nvSpPr>
        <p:spPr bwMode="auto">
          <a:xfrm>
            <a:off x="571500" y="4572001"/>
            <a:ext cx="702706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100" b="1" dirty="0" err="1">
                <a:solidFill>
                  <a:srgbClr val="000000"/>
                </a:solidFill>
                <a:latin typeface="Times New Roman" panose="02020603050405020304" pitchFamily="18" charset="0"/>
                <a:cs typeface="Times New Roman" panose="02020603050405020304" pitchFamily="18" charset="0"/>
              </a:rPr>
              <a:t>Khó</a:t>
            </a:r>
            <a:r>
              <a:rPr lang="en-US" altLang="en-US" sz="2100" b="1" dirty="0">
                <a:solidFill>
                  <a:srgbClr val="000000"/>
                </a:solidFill>
                <a:latin typeface="Times New Roman" panose="02020603050405020304" pitchFamily="18" charset="0"/>
                <a:cs typeface="Times New Roman" panose="02020603050405020304" pitchFamily="18" charset="0"/>
              </a:rPr>
              <a:t> </a:t>
            </a:r>
            <a:r>
              <a:rPr lang="en-US" altLang="en-US" sz="2100" b="1" dirty="0" err="1">
                <a:solidFill>
                  <a:srgbClr val="000000"/>
                </a:solidFill>
                <a:latin typeface="Times New Roman" panose="02020603050405020304" pitchFamily="18" charset="0"/>
                <a:cs typeface="Times New Roman" panose="02020603050405020304" pitchFamily="18" charset="0"/>
              </a:rPr>
              <a:t>khăn</a:t>
            </a:r>
            <a:r>
              <a:rPr lang="en-US" altLang="en-US" sz="2100" b="1" dirty="0">
                <a:solidFill>
                  <a:srgbClr val="000000"/>
                </a:solidFill>
                <a:latin typeface="Times New Roman" panose="02020603050405020304" pitchFamily="18" charset="0"/>
                <a:cs typeface="Times New Roman" panose="02020603050405020304" pitchFamily="18" charset="0"/>
              </a:rPr>
              <a:t>:</a:t>
            </a:r>
            <a:endParaRPr lang="en-US" altLang="en-US" sz="2100" dirty="0">
              <a:solidFill>
                <a:srgbClr val="000000"/>
              </a:solidFill>
              <a:latin typeface="Times New Roman" panose="02020603050405020304" pitchFamily="18" charset="0"/>
              <a:cs typeface="Times New Roman" panose="02020603050405020304" pitchFamily="18" charset="0"/>
            </a:endParaRPr>
          </a:p>
          <a:p>
            <a:pPr algn="just">
              <a:spcBef>
                <a:spcPct val="0"/>
              </a:spcBef>
              <a:buFontTx/>
              <a:buNone/>
            </a:pPr>
            <a:r>
              <a:rPr lang="en-US" altLang="en-US" sz="2100" dirty="0">
                <a:solidFill>
                  <a:srgbClr val="000000"/>
                </a:solidFill>
                <a:latin typeface="Times New Roman" panose="02020603050405020304" pitchFamily="18" charset="0"/>
                <a:cs typeface="Times New Roman" panose="02020603050405020304" pitchFamily="18" charset="0"/>
              </a:rPr>
              <a:t>- </a:t>
            </a:r>
            <a:r>
              <a:rPr lang="en-US" altLang="en-US" sz="2100" dirty="0" err="1">
                <a:solidFill>
                  <a:srgbClr val="000000"/>
                </a:solidFill>
                <a:latin typeface="Times New Roman" panose="02020603050405020304" pitchFamily="18" charset="0"/>
                <a:cs typeface="Times New Roman" panose="02020603050405020304" pitchFamily="18" charset="0"/>
              </a:rPr>
              <a:t>Tự</a:t>
            </a:r>
            <a:r>
              <a:rPr lang="en-US" altLang="en-US" sz="2100" dirty="0">
                <a:solidFill>
                  <a:srgbClr val="000000"/>
                </a:solidFill>
                <a:latin typeface="Times New Roman" panose="02020603050405020304" pitchFamily="18" charset="0"/>
                <a:cs typeface="Times New Roman" panose="02020603050405020304" pitchFamily="18" charset="0"/>
              </a:rPr>
              <a:t> </a:t>
            </a:r>
            <a:r>
              <a:rPr lang="en-US" altLang="en-US" sz="2100" dirty="0" err="1">
                <a:solidFill>
                  <a:srgbClr val="000000"/>
                </a:solidFill>
                <a:latin typeface="Times New Roman" panose="02020603050405020304" pitchFamily="18" charset="0"/>
                <a:cs typeface="Times New Roman" panose="02020603050405020304" pitchFamily="18" charset="0"/>
              </a:rPr>
              <a:t>nhiên</a:t>
            </a:r>
            <a:r>
              <a:rPr lang="en-US" altLang="en-US" sz="2100" dirty="0">
                <a:solidFill>
                  <a:srgbClr val="000000"/>
                </a:solidFill>
                <a:latin typeface="Times New Roman" panose="02020603050405020304" pitchFamily="18" charset="0"/>
                <a:cs typeface="Times New Roman" panose="02020603050405020304" pitchFamily="18" charset="0"/>
              </a:rPr>
              <a:t>: </a:t>
            </a:r>
            <a:r>
              <a:rPr lang="en-US" altLang="en-US" sz="2100" dirty="0" err="1">
                <a:solidFill>
                  <a:srgbClr val="000000"/>
                </a:solidFill>
                <a:latin typeface="Times New Roman" panose="02020603050405020304" pitchFamily="18" charset="0"/>
                <a:cs typeface="Times New Roman" panose="02020603050405020304" pitchFamily="18" charset="0"/>
              </a:rPr>
              <a:t>Thường</a:t>
            </a:r>
            <a:r>
              <a:rPr lang="en-US" altLang="en-US" sz="2100" dirty="0">
                <a:solidFill>
                  <a:srgbClr val="000000"/>
                </a:solidFill>
                <a:latin typeface="Times New Roman" panose="02020603050405020304" pitchFamily="18" charset="0"/>
                <a:cs typeface="Times New Roman" panose="02020603050405020304" pitchFamily="18" charset="0"/>
              </a:rPr>
              <a:t> </a:t>
            </a:r>
            <a:r>
              <a:rPr lang="en-US" altLang="en-US" sz="2100" dirty="0" err="1">
                <a:solidFill>
                  <a:srgbClr val="000000"/>
                </a:solidFill>
                <a:latin typeface="Times New Roman" panose="02020603050405020304" pitchFamily="18" charset="0"/>
                <a:cs typeface="Times New Roman" panose="02020603050405020304" pitchFamily="18" charset="0"/>
              </a:rPr>
              <a:t>bị</a:t>
            </a:r>
            <a:r>
              <a:rPr lang="en-US" altLang="en-US" sz="2100" dirty="0">
                <a:solidFill>
                  <a:srgbClr val="000000"/>
                </a:solidFill>
                <a:latin typeface="Times New Roman" panose="02020603050405020304" pitchFamily="18" charset="0"/>
                <a:cs typeface="Times New Roman" panose="02020603050405020304" pitchFamily="18" charset="0"/>
              </a:rPr>
              <a:t> </a:t>
            </a:r>
            <a:r>
              <a:rPr lang="en-US" altLang="en-US" sz="2100" dirty="0" err="1">
                <a:solidFill>
                  <a:srgbClr val="FF0000"/>
                </a:solidFill>
                <a:latin typeface="Times New Roman" panose="02020603050405020304" pitchFamily="18" charset="0"/>
                <a:cs typeface="Times New Roman" panose="02020603050405020304" pitchFamily="18" charset="0"/>
              </a:rPr>
              <a:t>thiên</a:t>
            </a:r>
            <a:r>
              <a:rPr lang="en-US" altLang="en-US" sz="2100" dirty="0">
                <a:solidFill>
                  <a:srgbClr val="FF0000"/>
                </a:solidFill>
                <a:latin typeface="Times New Roman" panose="02020603050405020304" pitchFamily="18" charset="0"/>
                <a:cs typeface="Times New Roman" panose="02020603050405020304" pitchFamily="18" charset="0"/>
              </a:rPr>
              <a:t> tai (</a:t>
            </a:r>
            <a:r>
              <a:rPr lang="en-US" altLang="en-US" sz="2100" dirty="0" err="1">
                <a:solidFill>
                  <a:srgbClr val="FF0000"/>
                </a:solidFill>
                <a:latin typeface="Times New Roman" panose="02020603050405020304" pitchFamily="18" charset="0"/>
                <a:cs typeface="Times New Roman" panose="02020603050405020304" pitchFamily="18" charset="0"/>
              </a:rPr>
              <a:t>như</a:t>
            </a:r>
            <a:r>
              <a:rPr lang="en-US" altLang="en-US" sz="2100" dirty="0">
                <a:solidFill>
                  <a:srgbClr val="FF0000"/>
                </a:solidFill>
                <a:latin typeface="Times New Roman" panose="02020603050405020304" pitchFamily="18" charset="0"/>
                <a:cs typeface="Times New Roman" panose="02020603050405020304" pitchFamily="18" charset="0"/>
              </a:rPr>
              <a:t> </a:t>
            </a:r>
            <a:r>
              <a:rPr lang="en-US" altLang="en-US" sz="2100" dirty="0" err="1">
                <a:solidFill>
                  <a:srgbClr val="FF0000"/>
                </a:solidFill>
                <a:latin typeface="Times New Roman" panose="02020603050405020304" pitchFamily="18" charset="0"/>
                <a:cs typeface="Times New Roman" panose="02020603050405020304" pitchFamily="18" charset="0"/>
              </a:rPr>
              <a:t>bão</a:t>
            </a:r>
            <a:r>
              <a:rPr lang="en-US" altLang="en-US" sz="2100" dirty="0">
                <a:solidFill>
                  <a:srgbClr val="FF0000"/>
                </a:solidFill>
                <a:latin typeface="Times New Roman" panose="02020603050405020304" pitchFamily="18" charset="0"/>
                <a:cs typeface="Times New Roman" panose="02020603050405020304" pitchFamily="18" charset="0"/>
              </a:rPr>
              <a:t>, </a:t>
            </a:r>
            <a:r>
              <a:rPr lang="en-US" altLang="en-US" sz="2100" dirty="0" err="1">
                <a:solidFill>
                  <a:srgbClr val="FF0000"/>
                </a:solidFill>
                <a:latin typeface="Times New Roman" panose="02020603050405020304" pitchFamily="18" charset="0"/>
                <a:cs typeface="Times New Roman" panose="02020603050405020304" pitchFamily="18" charset="0"/>
              </a:rPr>
              <a:t>sương</a:t>
            </a:r>
            <a:r>
              <a:rPr lang="en-US" altLang="en-US" sz="2100" dirty="0">
                <a:solidFill>
                  <a:srgbClr val="FF0000"/>
                </a:solidFill>
                <a:latin typeface="Times New Roman" panose="02020603050405020304" pitchFamily="18" charset="0"/>
                <a:cs typeface="Times New Roman" panose="02020603050405020304" pitchFamily="18" charset="0"/>
              </a:rPr>
              <a:t> </a:t>
            </a:r>
            <a:r>
              <a:rPr lang="en-US" altLang="en-US" sz="2100" dirty="0" err="1">
                <a:solidFill>
                  <a:srgbClr val="FF0000"/>
                </a:solidFill>
                <a:latin typeface="Times New Roman" panose="02020603050405020304" pitchFamily="18" charset="0"/>
                <a:cs typeface="Times New Roman" panose="02020603050405020304" pitchFamily="18" charset="0"/>
              </a:rPr>
              <a:t>mù</a:t>
            </a:r>
            <a:r>
              <a:rPr lang="en-US" altLang="en-US" sz="2100" dirty="0">
                <a:solidFill>
                  <a:srgbClr val="FF0000"/>
                </a:solidFill>
                <a:latin typeface="Times New Roman" panose="02020603050405020304" pitchFamily="18" charset="0"/>
                <a:cs typeface="Times New Roman" panose="02020603050405020304" pitchFamily="18" charset="0"/>
              </a:rPr>
              <a:t>…)</a:t>
            </a:r>
          </a:p>
          <a:p>
            <a:pPr algn="just">
              <a:spcBef>
                <a:spcPct val="0"/>
              </a:spcBef>
              <a:buFontTx/>
              <a:buNone/>
            </a:pPr>
            <a:r>
              <a:rPr lang="en-US" altLang="en-US" sz="2100" dirty="0">
                <a:solidFill>
                  <a:srgbClr val="000000"/>
                </a:solidFill>
                <a:latin typeface="Times New Roman" panose="02020603050405020304" pitchFamily="18" charset="0"/>
                <a:cs typeface="Times New Roman" panose="02020603050405020304" pitchFamily="18" charset="0"/>
              </a:rPr>
              <a:t>- </a:t>
            </a:r>
            <a:r>
              <a:rPr lang="en-US" altLang="en-US" sz="2100" dirty="0" err="1">
                <a:solidFill>
                  <a:srgbClr val="000000"/>
                </a:solidFill>
                <a:latin typeface="Times New Roman" panose="02020603050405020304" pitchFamily="18" charset="0"/>
                <a:cs typeface="Times New Roman" panose="02020603050405020304" pitchFamily="18" charset="0"/>
              </a:rPr>
              <a:t>Kinh</a:t>
            </a:r>
            <a:r>
              <a:rPr lang="en-US" altLang="en-US" sz="2100" dirty="0">
                <a:solidFill>
                  <a:srgbClr val="000000"/>
                </a:solidFill>
                <a:latin typeface="Times New Roman" panose="02020603050405020304" pitchFamily="18" charset="0"/>
                <a:cs typeface="Times New Roman" panose="02020603050405020304" pitchFamily="18" charset="0"/>
              </a:rPr>
              <a:t> </a:t>
            </a:r>
            <a:r>
              <a:rPr lang="en-US" altLang="en-US" sz="2100" dirty="0" err="1">
                <a:solidFill>
                  <a:srgbClr val="000000"/>
                </a:solidFill>
                <a:latin typeface="Times New Roman" panose="02020603050405020304" pitchFamily="18" charset="0"/>
                <a:cs typeface="Times New Roman" panose="02020603050405020304" pitchFamily="18" charset="0"/>
              </a:rPr>
              <a:t>tế-xã</a:t>
            </a:r>
            <a:r>
              <a:rPr lang="en-US" altLang="en-US" sz="2100" dirty="0">
                <a:solidFill>
                  <a:srgbClr val="000000"/>
                </a:solidFill>
                <a:latin typeface="Times New Roman" panose="02020603050405020304" pitchFamily="18" charset="0"/>
                <a:cs typeface="Times New Roman" panose="02020603050405020304" pitchFamily="18" charset="0"/>
              </a:rPr>
              <a:t> </a:t>
            </a:r>
            <a:r>
              <a:rPr lang="en-US" altLang="en-US" sz="2100" dirty="0" err="1">
                <a:solidFill>
                  <a:srgbClr val="000000"/>
                </a:solidFill>
                <a:latin typeface="Times New Roman" panose="02020603050405020304" pitchFamily="18" charset="0"/>
                <a:cs typeface="Times New Roman" panose="02020603050405020304" pitchFamily="18" charset="0"/>
              </a:rPr>
              <a:t>hội</a:t>
            </a:r>
            <a:r>
              <a:rPr lang="en-US" altLang="en-US" sz="2100" dirty="0">
                <a:solidFill>
                  <a:srgbClr val="000000"/>
                </a:solidFill>
                <a:latin typeface="Times New Roman" panose="02020603050405020304" pitchFamily="18" charset="0"/>
                <a:cs typeface="Times New Roman" panose="02020603050405020304" pitchFamily="18" charset="0"/>
              </a:rPr>
              <a:t>: </a:t>
            </a:r>
            <a:r>
              <a:rPr lang="en-US" altLang="en-US" sz="2100" dirty="0" err="1">
                <a:solidFill>
                  <a:srgbClr val="FF0000"/>
                </a:solidFill>
                <a:latin typeface="Times New Roman" panose="02020603050405020304" pitchFamily="18" charset="0"/>
                <a:cs typeface="Times New Roman" panose="02020603050405020304" pitchFamily="18" charset="0"/>
              </a:rPr>
              <a:t>vốn</a:t>
            </a:r>
            <a:r>
              <a:rPr lang="en-US" altLang="en-US" sz="2100" dirty="0">
                <a:solidFill>
                  <a:srgbClr val="FF0000"/>
                </a:solidFill>
                <a:latin typeface="Times New Roman" panose="02020603050405020304" pitchFamily="18" charset="0"/>
                <a:cs typeface="Times New Roman" panose="02020603050405020304" pitchFamily="18" charset="0"/>
              </a:rPr>
              <a:t> </a:t>
            </a:r>
            <a:r>
              <a:rPr lang="en-US" altLang="en-US" sz="2100" dirty="0" err="1">
                <a:solidFill>
                  <a:srgbClr val="FF0000"/>
                </a:solidFill>
                <a:latin typeface="Times New Roman" panose="02020603050405020304" pitchFamily="18" charset="0"/>
                <a:cs typeface="Times New Roman" panose="02020603050405020304" pitchFamily="18" charset="0"/>
              </a:rPr>
              <a:t>đầu</a:t>
            </a:r>
            <a:r>
              <a:rPr lang="en-US" altLang="en-US" sz="2100" dirty="0">
                <a:solidFill>
                  <a:srgbClr val="FF0000"/>
                </a:solidFill>
                <a:latin typeface="Times New Roman" panose="02020603050405020304" pitchFamily="18" charset="0"/>
                <a:cs typeface="Times New Roman" panose="02020603050405020304" pitchFamily="18" charset="0"/>
              </a:rPr>
              <a:t> </a:t>
            </a:r>
            <a:r>
              <a:rPr lang="en-US" altLang="en-US" sz="2100" dirty="0" err="1">
                <a:solidFill>
                  <a:srgbClr val="FF0000"/>
                </a:solidFill>
                <a:latin typeface="Times New Roman" panose="02020603050405020304" pitchFamily="18" charset="0"/>
                <a:cs typeface="Times New Roman" panose="02020603050405020304" pitchFamily="18" charset="0"/>
              </a:rPr>
              <a:t>tư</a:t>
            </a:r>
            <a:r>
              <a:rPr lang="en-US" altLang="en-US" sz="2100" dirty="0">
                <a:solidFill>
                  <a:srgbClr val="FF0000"/>
                </a:solidFill>
                <a:latin typeface="Times New Roman" panose="02020603050405020304" pitchFamily="18" charset="0"/>
                <a:cs typeface="Times New Roman" panose="02020603050405020304" pitchFamily="18" charset="0"/>
              </a:rPr>
              <a:t> </a:t>
            </a:r>
            <a:r>
              <a:rPr lang="en-US" altLang="en-US" sz="2100" dirty="0" err="1">
                <a:solidFill>
                  <a:srgbClr val="FF0000"/>
                </a:solidFill>
                <a:latin typeface="Times New Roman" panose="02020603050405020304" pitchFamily="18" charset="0"/>
                <a:cs typeface="Times New Roman" panose="02020603050405020304" pitchFamily="18" charset="0"/>
              </a:rPr>
              <a:t>khai</a:t>
            </a:r>
            <a:r>
              <a:rPr lang="en-US" altLang="en-US" sz="2100" dirty="0">
                <a:solidFill>
                  <a:srgbClr val="FF0000"/>
                </a:solidFill>
                <a:latin typeface="Times New Roman" panose="02020603050405020304" pitchFamily="18" charset="0"/>
                <a:cs typeface="Times New Roman" panose="02020603050405020304" pitchFamily="18" charset="0"/>
              </a:rPr>
              <a:t> </a:t>
            </a:r>
            <a:r>
              <a:rPr lang="en-US" altLang="en-US" sz="2100" dirty="0" err="1">
                <a:solidFill>
                  <a:srgbClr val="FF0000"/>
                </a:solidFill>
                <a:latin typeface="Times New Roman" panose="02020603050405020304" pitchFamily="18" charset="0"/>
                <a:cs typeface="Times New Roman" panose="02020603050405020304" pitchFamily="18" charset="0"/>
              </a:rPr>
              <a:t>thác</a:t>
            </a:r>
            <a:r>
              <a:rPr lang="en-US" altLang="en-US" sz="2100" dirty="0">
                <a:solidFill>
                  <a:srgbClr val="FF0000"/>
                </a:solidFill>
                <a:latin typeface="Times New Roman" panose="02020603050405020304" pitchFamily="18" charset="0"/>
                <a:cs typeface="Times New Roman" panose="02020603050405020304" pitchFamily="18" charset="0"/>
              </a:rPr>
              <a:t> </a:t>
            </a:r>
            <a:r>
              <a:rPr lang="en-US" altLang="en-US" sz="2100" dirty="0" err="1">
                <a:solidFill>
                  <a:srgbClr val="FF0000"/>
                </a:solidFill>
                <a:latin typeface="Times New Roman" panose="02020603050405020304" pitchFamily="18" charset="0"/>
                <a:cs typeface="Times New Roman" panose="02020603050405020304" pitchFamily="18" charset="0"/>
              </a:rPr>
              <a:t>lớn</a:t>
            </a:r>
            <a:r>
              <a:rPr lang="en-US" altLang="en-US" sz="2100" dirty="0">
                <a:solidFill>
                  <a:srgbClr val="FF0000"/>
                </a:solidFill>
                <a:latin typeface="Times New Roman" panose="02020603050405020304" pitchFamily="18" charset="0"/>
                <a:cs typeface="Times New Roman" panose="02020603050405020304" pitchFamily="18" charset="0"/>
              </a:rPr>
              <a:t>, </a:t>
            </a:r>
            <a:r>
              <a:rPr lang="en-US" altLang="en-US" sz="2100" dirty="0" err="1">
                <a:solidFill>
                  <a:srgbClr val="FF0000"/>
                </a:solidFill>
                <a:latin typeface="Times New Roman" panose="02020603050405020304" pitchFamily="18" charset="0"/>
                <a:cs typeface="Times New Roman" panose="02020603050405020304" pitchFamily="18" charset="0"/>
              </a:rPr>
              <a:t>môi</a:t>
            </a:r>
            <a:r>
              <a:rPr lang="en-US" altLang="en-US" sz="2100" dirty="0">
                <a:solidFill>
                  <a:srgbClr val="FF0000"/>
                </a:solidFill>
                <a:latin typeface="Times New Roman" panose="02020603050405020304" pitchFamily="18" charset="0"/>
                <a:cs typeface="Times New Roman" panose="02020603050405020304" pitchFamily="18" charset="0"/>
              </a:rPr>
              <a:t> </a:t>
            </a:r>
            <a:r>
              <a:rPr lang="en-US" altLang="en-US" sz="2100" dirty="0" err="1">
                <a:solidFill>
                  <a:srgbClr val="FF0000"/>
                </a:solidFill>
                <a:latin typeface="Times New Roman" panose="02020603050405020304" pitchFamily="18" charset="0"/>
                <a:cs typeface="Times New Roman" panose="02020603050405020304" pitchFamily="18" charset="0"/>
              </a:rPr>
              <a:t>trường</a:t>
            </a:r>
            <a:r>
              <a:rPr lang="en-US" altLang="en-US" sz="2100" dirty="0">
                <a:solidFill>
                  <a:srgbClr val="FF0000"/>
                </a:solidFill>
                <a:latin typeface="Times New Roman" panose="02020603050405020304" pitchFamily="18" charset="0"/>
                <a:cs typeface="Times New Roman" panose="02020603050405020304" pitchFamily="18" charset="0"/>
              </a:rPr>
              <a:t> </a:t>
            </a:r>
            <a:r>
              <a:rPr lang="en-US" altLang="en-US" sz="2100" dirty="0" err="1">
                <a:solidFill>
                  <a:srgbClr val="FF0000"/>
                </a:solidFill>
                <a:latin typeface="Times New Roman" panose="02020603050405020304" pitchFamily="18" charset="0"/>
                <a:cs typeface="Times New Roman" panose="02020603050405020304" pitchFamily="18" charset="0"/>
              </a:rPr>
              <a:t>suy</a:t>
            </a:r>
            <a:r>
              <a:rPr lang="en-US" altLang="en-US" sz="2100" dirty="0">
                <a:solidFill>
                  <a:srgbClr val="FF0000"/>
                </a:solidFill>
                <a:latin typeface="Times New Roman" panose="02020603050405020304" pitchFamily="18" charset="0"/>
                <a:cs typeface="Times New Roman" panose="02020603050405020304" pitchFamily="18" charset="0"/>
              </a:rPr>
              <a:t> </a:t>
            </a:r>
            <a:r>
              <a:rPr lang="en-US" altLang="en-US" sz="2100" dirty="0" err="1">
                <a:solidFill>
                  <a:srgbClr val="FF0000"/>
                </a:solidFill>
                <a:latin typeface="Times New Roman" panose="02020603050405020304" pitchFamily="18" charset="0"/>
                <a:cs typeface="Times New Roman" panose="02020603050405020304" pitchFamily="18" charset="0"/>
              </a:rPr>
              <a:t>thoái</a:t>
            </a:r>
            <a:r>
              <a:rPr lang="en-US" altLang="en-US" sz="2100" dirty="0">
                <a:solidFill>
                  <a:srgbClr val="FF0000"/>
                </a:solidFill>
                <a:latin typeface="Times New Roman" panose="02020603050405020304" pitchFamily="18" charset="0"/>
                <a:cs typeface="Times New Roman" panose="02020603050405020304" pitchFamily="18" charset="0"/>
              </a:rPr>
              <a:t>, </a:t>
            </a:r>
            <a:r>
              <a:rPr lang="en-US" altLang="en-US" sz="2100" dirty="0" err="1">
                <a:solidFill>
                  <a:srgbClr val="FF0000"/>
                </a:solidFill>
                <a:latin typeface="Times New Roman" panose="02020603050405020304" pitchFamily="18" charset="0"/>
                <a:cs typeface="Times New Roman" panose="02020603050405020304" pitchFamily="18" charset="0"/>
              </a:rPr>
              <a:t>nguồn</a:t>
            </a:r>
            <a:r>
              <a:rPr lang="en-US" altLang="en-US" sz="2100" dirty="0">
                <a:solidFill>
                  <a:srgbClr val="FF0000"/>
                </a:solidFill>
                <a:latin typeface="Times New Roman" panose="02020603050405020304" pitchFamily="18" charset="0"/>
                <a:cs typeface="Times New Roman" panose="02020603050405020304" pitchFamily="18" charset="0"/>
              </a:rPr>
              <a:t> </a:t>
            </a:r>
            <a:r>
              <a:rPr lang="en-US" altLang="en-US" sz="2100" dirty="0" err="1">
                <a:solidFill>
                  <a:srgbClr val="FF0000"/>
                </a:solidFill>
                <a:latin typeface="Times New Roman" panose="02020603050405020304" pitchFamily="18" charset="0"/>
                <a:cs typeface="Times New Roman" panose="02020603050405020304" pitchFamily="18" charset="0"/>
              </a:rPr>
              <a:t>lợi</a:t>
            </a:r>
            <a:r>
              <a:rPr lang="en-US" altLang="en-US" sz="2100" dirty="0">
                <a:solidFill>
                  <a:srgbClr val="FF0000"/>
                </a:solidFill>
                <a:latin typeface="Times New Roman" panose="02020603050405020304" pitchFamily="18" charset="0"/>
                <a:cs typeface="Times New Roman" panose="02020603050405020304" pitchFamily="18" charset="0"/>
              </a:rPr>
              <a:t> </a:t>
            </a:r>
            <a:r>
              <a:rPr lang="en-US" altLang="en-US" sz="2100" dirty="0" err="1">
                <a:solidFill>
                  <a:srgbClr val="FF0000"/>
                </a:solidFill>
                <a:latin typeface="Times New Roman" panose="02020603050405020304" pitchFamily="18" charset="0"/>
                <a:cs typeface="Times New Roman" panose="02020603050405020304" pitchFamily="18" charset="0"/>
              </a:rPr>
              <a:t>thủy</a:t>
            </a:r>
            <a:r>
              <a:rPr lang="en-US" altLang="en-US" sz="2100" dirty="0">
                <a:solidFill>
                  <a:srgbClr val="FF0000"/>
                </a:solidFill>
                <a:latin typeface="Times New Roman" panose="02020603050405020304" pitchFamily="18" charset="0"/>
                <a:cs typeface="Times New Roman" panose="02020603050405020304" pitchFamily="18" charset="0"/>
              </a:rPr>
              <a:t> </a:t>
            </a:r>
            <a:r>
              <a:rPr lang="en-US" altLang="en-US" sz="2100" dirty="0" err="1">
                <a:solidFill>
                  <a:srgbClr val="FF0000"/>
                </a:solidFill>
                <a:latin typeface="Times New Roman" panose="02020603050405020304" pitchFamily="18" charset="0"/>
                <a:cs typeface="Times New Roman" panose="02020603050405020304" pitchFamily="18" charset="0"/>
              </a:rPr>
              <a:t>sản</a:t>
            </a:r>
            <a:r>
              <a:rPr lang="en-US" altLang="en-US" sz="2100" dirty="0">
                <a:solidFill>
                  <a:srgbClr val="FF0000"/>
                </a:solidFill>
                <a:latin typeface="Times New Roman" panose="02020603050405020304" pitchFamily="18" charset="0"/>
                <a:cs typeface="Times New Roman" panose="02020603050405020304" pitchFamily="18" charset="0"/>
              </a:rPr>
              <a:t> </a:t>
            </a:r>
            <a:r>
              <a:rPr lang="en-US" altLang="en-US" sz="2100" dirty="0" err="1">
                <a:solidFill>
                  <a:srgbClr val="FF0000"/>
                </a:solidFill>
                <a:latin typeface="Times New Roman" panose="02020603050405020304" pitchFamily="18" charset="0"/>
                <a:cs typeface="Times New Roman" panose="02020603050405020304" pitchFamily="18" charset="0"/>
              </a:rPr>
              <a:t>bị</a:t>
            </a:r>
            <a:r>
              <a:rPr lang="en-US" altLang="en-US" sz="2100" dirty="0">
                <a:solidFill>
                  <a:srgbClr val="FF0000"/>
                </a:solidFill>
                <a:latin typeface="Times New Roman" panose="02020603050405020304" pitchFamily="18" charset="0"/>
                <a:cs typeface="Times New Roman" panose="02020603050405020304" pitchFamily="18" charset="0"/>
              </a:rPr>
              <a:t> </a:t>
            </a:r>
            <a:r>
              <a:rPr lang="en-US" altLang="en-US" sz="2100" dirty="0" err="1">
                <a:solidFill>
                  <a:srgbClr val="FF0000"/>
                </a:solidFill>
                <a:latin typeface="Times New Roman" panose="02020603050405020304" pitchFamily="18" charset="0"/>
                <a:cs typeface="Times New Roman" panose="02020603050405020304" pitchFamily="18" charset="0"/>
              </a:rPr>
              <a:t>suy</a:t>
            </a:r>
            <a:r>
              <a:rPr lang="en-US" altLang="en-US" sz="2100" dirty="0">
                <a:solidFill>
                  <a:srgbClr val="FF0000"/>
                </a:solidFill>
                <a:latin typeface="Times New Roman" panose="02020603050405020304" pitchFamily="18" charset="0"/>
                <a:cs typeface="Times New Roman" panose="02020603050405020304" pitchFamily="18" charset="0"/>
              </a:rPr>
              <a:t> </a:t>
            </a:r>
            <a:r>
              <a:rPr lang="en-US" altLang="en-US" sz="2100" dirty="0" err="1">
                <a:solidFill>
                  <a:srgbClr val="FF0000"/>
                </a:solidFill>
                <a:latin typeface="Times New Roman" panose="02020603050405020304" pitchFamily="18" charset="0"/>
                <a:cs typeface="Times New Roman" panose="02020603050405020304" pitchFamily="18" charset="0"/>
              </a:rPr>
              <a:t>giảm</a:t>
            </a:r>
            <a:r>
              <a:rPr lang="en-US" altLang="en-US" sz="2100" dirty="0">
                <a:solidFill>
                  <a:srgbClr val="FF0000"/>
                </a:solidFill>
                <a:latin typeface="Times New Roman" panose="02020603050405020304" pitchFamily="18" charset="0"/>
                <a:cs typeface="Times New Roman" panose="02020603050405020304" pitchFamily="18" charset="0"/>
              </a:rPr>
              <a:t>.</a:t>
            </a:r>
          </a:p>
        </p:txBody>
      </p:sp>
      <p:sp>
        <p:nvSpPr>
          <p:cNvPr id="8" name="Rectangle 7"/>
          <p:cNvSpPr/>
          <p:nvPr/>
        </p:nvSpPr>
        <p:spPr>
          <a:xfrm>
            <a:off x="7347348" y="1600201"/>
            <a:ext cx="1510903" cy="450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0" dirty="0" err="1">
                <a:solidFill>
                  <a:schemeClr val="tx1"/>
                </a:solidFill>
              </a:rPr>
              <a:t>Nội</a:t>
            </a:r>
            <a:r>
              <a:rPr lang="en-US" sz="1350" dirty="0">
                <a:solidFill>
                  <a:schemeClr val="tx1"/>
                </a:solidFill>
              </a:rPr>
              <a:t> dung </a:t>
            </a:r>
            <a:r>
              <a:rPr lang="en-US" sz="1350" dirty="0" err="1">
                <a:solidFill>
                  <a:schemeClr val="tx1"/>
                </a:solidFill>
              </a:rPr>
              <a:t>ghi</a:t>
            </a:r>
            <a:r>
              <a:rPr lang="en-US" sz="1350" dirty="0">
                <a:solidFill>
                  <a:schemeClr val="tx1"/>
                </a:solidFill>
              </a:rPr>
              <a:t> </a:t>
            </a:r>
            <a:r>
              <a:rPr lang="en-US" sz="1350" dirty="0" err="1">
                <a:solidFill>
                  <a:schemeClr val="tx1"/>
                </a:solidFill>
              </a:rPr>
              <a:t>bài</a:t>
            </a:r>
            <a:endParaRPr lang="en-US" sz="1350" dirty="0">
              <a:solidFill>
                <a:schemeClr val="tx1"/>
              </a:solidFill>
            </a:endParaRPr>
          </a:p>
        </p:txBody>
      </p:sp>
      <p:sp>
        <p:nvSpPr>
          <p:cNvPr id="12" name="Rectangle 11"/>
          <p:cNvSpPr>
            <a:spLocks noChangeArrowheads="1"/>
          </p:cNvSpPr>
          <p:nvPr/>
        </p:nvSpPr>
        <p:spPr bwMode="auto">
          <a:xfrm>
            <a:off x="555564" y="6134924"/>
            <a:ext cx="523252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defRPr/>
            </a:pPr>
            <a:r>
              <a:rPr lang="en-US" altLang="en-US" sz="21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2. </a:t>
            </a:r>
            <a:r>
              <a:rPr lang="en-US" altLang="en-US" sz="2100" b="1" dirty="0" err="1">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Sự</a:t>
            </a:r>
            <a:r>
              <a:rPr lang="en-US" altLang="en-US" sz="21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100" b="1" dirty="0" err="1">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phát</a:t>
            </a:r>
            <a:r>
              <a:rPr lang="en-US" altLang="en-US" sz="21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100" b="1" dirty="0" err="1">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triển</a:t>
            </a:r>
            <a:r>
              <a:rPr lang="en-US" altLang="en-US" sz="21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100" b="1" dirty="0" err="1">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và</a:t>
            </a:r>
            <a:r>
              <a:rPr lang="en-US" altLang="en-US" sz="21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100" b="1" dirty="0" err="1">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phân</a:t>
            </a:r>
            <a:r>
              <a:rPr lang="en-US" altLang="en-US" sz="21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100" b="1" dirty="0" err="1">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bố</a:t>
            </a:r>
            <a:r>
              <a:rPr lang="en-US" altLang="en-US" sz="21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100" b="1" dirty="0" err="1">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ngành</a:t>
            </a:r>
            <a:r>
              <a:rPr lang="en-US" altLang="en-US" sz="21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100" b="1" dirty="0" err="1">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thủy</a:t>
            </a:r>
            <a:r>
              <a:rPr lang="en-US" altLang="en-US" sz="21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100" b="1" dirty="0" err="1">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sản</a:t>
            </a:r>
            <a:r>
              <a:rPr lang="en-US" altLang="en-US" sz="21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426266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34168" name="Text Box 24"/>
          <p:cNvSpPr txBox="1">
            <a:spLocks noChangeArrowheads="1"/>
          </p:cNvSpPr>
          <p:nvPr/>
        </p:nvSpPr>
        <p:spPr bwMode="auto">
          <a:xfrm>
            <a:off x="1600200" y="3257550"/>
            <a:ext cx="60579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1800" b="1">
                <a:solidFill>
                  <a:srgbClr val="0000FF"/>
                </a:solidFill>
                <a:latin typeface="Times New Roman" panose="02020603050405020304" pitchFamily="18" charset="0"/>
              </a:rPr>
              <a:t>- Từ năm 1990 đến năm 2002 tổng SL tăng 1,7 triệu tấn (gấp 3 lần)</a:t>
            </a:r>
          </a:p>
          <a:p>
            <a:pPr algn="just">
              <a:spcBef>
                <a:spcPct val="50000"/>
              </a:spcBef>
              <a:buFontTx/>
              <a:buNone/>
            </a:pPr>
            <a:r>
              <a:rPr lang="en-US" altLang="en-US" sz="1800" b="1">
                <a:solidFill>
                  <a:srgbClr val="0000FF"/>
                </a:solidFill>
                <a:latin typeface="Times New Roman" panose="02020603050405020304" pitchFamily="18" charset="0"/>
              </a:rPr>
              <a:t>+ SL khai thác tăng 1,1 triệu tấn (gấp 2,5 lần)</a:t>
            </a:r>
          </a:p>
          <a:p>
            <a:pPr algn="just">
              <a:spcBef>
                <a:spcPct val="50000"/>
              </a:spcBef>
              <a:buFontTx/>
              <a:buNone/>
            </a:pPr>
            <a:r>
              <a:rPr lang="en-US" altLang="en-US" sz="1800" b="1">
                <a:solidFill>
                  <a:srgbClr val="0000FF"/>
                </a:solidFill>
                <a:latin typeface="Times New Roman" panose="02020603050405020304" pitchFamily="18" charset="0"/>
              </a:rPr>
              <a:t>+ SL nuôi trồng tăng 0,6 triệu tấn (gấp 5,2 lần)</a:t>
            </a:r>
          </a:p>
        </p:txBody>
      </p:sp>
      <p:sp>
        <p:nvSpPr>
          <p:cNvPr id="134169" name="Text Box 25"/>
          <p:cNvSpPr txBox="1">
            <a:spLocks noChangeArrowheads="1"/>
          </p:cNvSpPr>
          <p:nvPr/>
        </p:nvSpPr>
        <p:spPr bwMode="auto">
          <a:xfrm>
            <a:off x="1600200" y="4800600"/>
            <a:ext cx="6057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1800" b="1">
                <a:solidFill>
                  <a:srgbClr val="0000FF"/>
                </a:solidFill>
                <a:latin typeface="Times New Roman" panose="02020603050405020304" pitchFamily="18" charset="0"/>
              </a:rPr>
              <a:t>- SL thủy sản nuôi trồng tăng nhanh hơn SL  khai thác</a:t>
            </a:r>
          </a:p>
        </p:txBody>
      </p:sp>
      <p:sp>
        <p:nvSpPr>
          <p:cNvPr id="134170" name="Text Box 26"/>
          <p:cNvSpPr txBox="1">
            <a:spLocks noChangeArrowheads="1"/>
          </p:cNvSpPr>
          <p:nvPr/>
        </p:nvSpPr>
        <p:spPr bwMode="auto">
          <a:xfrm>
            <a:off x="1600200" y="5143500"/>
            <a:ext cx="6915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1800" b="1">
                <a:solidFill>
                  <a:srgbClr val="0000FF"/>
                </a:solidFill>
                <a:latin typeface="Times New Roman" panose="02020603050405020304" pitchFamily="18" charset="0"/>
              </a:rPr>
              <a:t>- SL khai thác chiếm tỉ trọng cao hơn SL nuôi trồng (68% - 32%)</a:t>
            </a:r>
          </a:p>
        </p:txBody>
      </p:sp>
      <p:pic>
        <p:nvPicPr>
          <p:cNvPr id="2458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8629650"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1357290" y="5500032"/>
            <a:ext cx="6429420" cy="443568"/>
          </a:xfrm>
          <a:prstGeom prst="roundRect">
            <a:avLst/>
          </a:prstGeom>
          <a:solidFill>
            <a:srgbClr val="FFFF00"/>
          </a:solidFill>
          <a:ln>
            <a:solidFill>
              <a:schemeClr val="tx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vi-VN" b="1" dirty="0">
                <a:solidFill>
                  <a:schemeClr val="tx1"/>
                </a:solidFill>
                <a:latin typeface="Times New Roman" pitchFamily="18" charset="0"/>
                <a:cs typeface="Times New Roman" pitchFamily="18" charset="0"/>
              </a:rPr>
              <a:t>Xu hướng: Giảm tỉ trọng khai thác, tăng tỉ trọng nuôi trồng</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8359246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4168"/>
                                        </p:tgtEl>
                                        <p:attrNameLst>
                                          <p:attrName>style.visibility</p:attrName>
                                        </p:attrNameLst>
                                      </p:cBhvr>
                                      <p:to>
                                        <p:strVal val="visible"/>
                                      </p:to>
                                    </p:set>
                                    <p:animEffect transition="in" filter="dissolve">
                                      <p:cBhvr>
                                        <p:cTn id="7" dur="500"/>
                                        <p:tgtEl>
                                          <p:spTgt spid="1341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4169"/>
                                        </p:tgtEl>
                                        <p:attrNameLst>
                                          <p:attrName>style.visibility</p:attrName>
                                        </p:attrNameLst>
                                      </p:cBhvr>
                                      <p:to>
                                        <p:strVal val="visible"/>
                                      </p:to>
                                    </p:set>
                                    <p:animEffect transition="in" filter="dissolve">
                                      <p:cBhvr>
                                        <p:cTn id="12" dur="500"/>
                                        <p:tgtEl>
                                          <p:spTgt spid="1341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4170"/>
                                        </p:tgtEl>
                                        <p:attrNameLst>
                                          <p:attrName>style.visibility</p:attrName>
                                        </p:attrNameLst>
                                      </p:cBhvr>
                                      <p:to>
                                        <p:strVal val="visible"/>
                                      </p:to>
                                    </p:set>
                                    <p:animEffect transition="in" filter="dissolve">
                                      <p:cBhvr>
                                        <p:cTn id="17" dur="500"/>
                                        <p:tgtEl>
                                          <p:spTgt spid="13417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68" grpId="0"/>
      <p:bldP spid="134169" grpId="0"/>
      <p:bldP spid="1341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 name="TextBox 8">
            <a:extLst>
              <a:ext uri="{FF2B5EF4-FFF2-40B4-BE49-F238E27FC236}"/>
            </a:extLst>
          </p:cNvPr>
          <p:cNvSpPr txBox="1"/>
          <p:nvPr/>
        </p:nvSpPr>
        <p:spPr>
          <a:xfrm>
            <a:off x="457201" y="1257301"/>
            <a:ext cx="2108847" cy="507831"/>
          </a:xfrm>
          <a:prstGeom prst="rect">
            <a:avLst/>
          </a:prstGeom>
          <a:noFill/>
        </p:spPr>
        <p:txBody>
          <a:bodyPr wrap="none">
            <a:spAutoFit/>
          </a:bodyPr>
          <a:lstStyle/>
          <a:p>
            <a:pPr>
              <a:defRPr/>
            </a:pPr>
            <a:r>
              <a:rPr lang="en-US" sz="2700" b="1" dirty="0">
                <a:ln w="12700">
                  <a:solidFill>
                    <a:srgbClr val="9BBB59">
                      <a:lumMod val="50000"/>
                    </a:srgbClr>
                  </a:solidFill>
                  <a:prstDash val="solid"/>
                </a:ln>
                <a:pattFill prst="narHorz">
                  <a:fgClr>
                    <a:srgbClr val="9BBB59"/>
                  </a:fgClr>
                  <a:bgClr>
                    <a:srgbClr val="9BBB59">
                      <a:lumMod val="40000"/>
                      <a:lumOff val="60000"/>
                    </a:srgbClr>
                  </a:bgClr>
                </a:pattFill>
                <a:effectLst>
                  <a:innerShdw blurRad="177800">
                    <a:srgbClr val="9BBB59">
                      <a:lumMod val="50000"/>
                    </a:srgbClr>
                  </a:innerShdw>
                </a:effectLst>
                <a:ea typeface="STCaiyun" panose="02010800040101010101" pitchFamily="2" charset="-122"/>
              </a:rPr>
              <a:t>II. THỦY SẢN:</a:t>
            </a:r>
          </a:p>
        </p:txBody>
      </p:sp>
      <p:sp>
        <p:nvSpPr>
          <p:cNvPr id="10" name="TextBox 9">
            <a:extLst>
              <a:ext uri="{FF2B5EF4-FFF2-40B4-BE49-F238E27FC236}"/>
            </a:extLst>
          </p:cNvPr>
          <p:cNvSpPr txBox="1"/>
          <p:nvPr/>
        </p:nvSpPr>
        <p:spPr>
          <a:xfrm>
            <a:off x="571501" y="1657350"/>
            <a:ext cx="2717411" cy="415498"/>
          </a:xfrm>
          <a:prstGeom prst="rect">
            <a:avLst/>
          </a:prstGeom>
          <a:noFill/>
        </p:spPr>
        <p:txBody>
          <a:bodyPr wrap="none">
            <a:spAutoFit/>
            <a:scene3d>
              <a:camera prst="orthographicFront"/>
              <a:lightRig rig="threePt" dir="t"/>
            </a:scene3d>
          </a:bodyPr>
          <a:lstStyle/>
          <a:p>
            <a:pPr>
              <a:defRPr/>
            </a:pPr>
            <a:r>
              <a:rPr lang="en-US" sz="2100" b="1" dirty="0">
                <a:ln/>
                <a:solidFill>
                  <a:srgbClr val="9BBB59">
                    <a:lumMod val="50000"/>
                  </a:srgbClr>
                </a:solidFill>
                <a:latin typeface="Times New Roman" panose="02020603050405020304" pitchFamily="18" charset="0"/>
                <a:cs typeface="Times New Roman" panose="02020603050405020304" pitchFamily="18" charset="0"/>
              </a:rPr>
              <a:t>1. </a:t>
            </a:r>
            <a:r>
              <a:rPr lang="en-US" sz="2100" b="1" dirty="0" err="1">
                <a:ln/>
                <a:solidFill>
                  <a:srgbClr val="9BBB59">
                    <a:lumMod val="50000"/>
                  </a:srgbClr>
                </a:solidFill>
                <a:latin typeface="Times New Roman" panose="02020603050405020304" pitchFamily="18" charset="0"/>
                <a:cs typeface="Times New Roman" panose="02020603050405020304" pitchFamily="18" charset="0"/>
              </a:rPr>
              <a:t>Nguồn</a:t>
            </a:r>
            <a:r>
              <a:rPr lang="en-US" sz="2100" b="1" dirty="0">
                <a:ln/>
                <a:solidFill>
                  <a:srgbClr val="9BBB59">
                    <a:lumMod val="50000"/>
                  </a:srgbClr>
                </a:solidFill>
                <a:latin typeface="Times New Roman" panose="02020603050405020304" pitchFamily="18" charset="0"/>
                <a:cs typeface="Times New Roman" panose="02020603050405020304" pitchFamily="18" charset="0"/>
              </a:rPr>
              <a:t> </a:t>
            </a:r>
            <a:r>
              <a:rPr lang="en-US" sz="2100" b="1" dirty="0" err="1">
                <a:ln/>
                <a:solidFill>
                  <a:srgbClr val="9BBB59">
                    <a:lumMod val="50000"/>
                  </a:srgbClr>
                </a:solidFill>
                <a:latin typeface="Times New Roman" panose="02020603050405020304" pitchFamily="18" charset="0"/>
                <a:cs typeface="Times New Roman" panose="02020603050405020304" pitchFamily="18" charset="0"/>
              </a:rPr>
              <a:t>lợi</a:t>
            </a:r>
            <a:r>
              <a:rPr lang="en-US" sz="2100" b="1" dirty="0">
                <a:ln/>
                <a:solidFill>
                  <a:srgbClr val="9BBB59">
                    <a:lumMod val="50000"/>
                  </a:srgbClr>
                </a:solidFill>
                <a:latin typeface="Times New Roman" panose="02020603050405020304" pitchFamily="18" charset="0"/>
                <a:cs typeface="Times New Roman" panose="02020603050405020304" pitchFamily="18" charset="0"/>
              </a:rPr>
              <a:t> </a:t>
            </a:r>
            <a:r>
              <a:rPr lang="en-US" sz="2100" b="1" dirty="0" err="1">
                <a:ln/>
                <a:solidFill>
                  <a:srgbClr val="9BBB59">
                    <a:lumMod val="50000"/>
                  </a:srgbClr>
                </a:solidFill>
                <a:latin typeface="Times New Roman" panose="02020603050405020304" pitchFamily="18" charset="0"/>
                <a:cs typeface="Times New Roman" panose="02020603050405020304" pitchFamily="18" charset="0"/>
              </a:rPr>
              <a:t>thủy</a:t>
            </a:r>
            <a:r>
              <a:rPr lang="en-US" sz="2100" b="1" dirty="0">
                <a:ln/>
                <a:solidFill>
                  <a:srgbClr val="9BBB59">
                    <a:lumMod val="50000"/>
                  </a:srgbClr>
                </a:solidFill>
                <a:latin typeface="Times New Roman" panose="02020603050405020304" pitchFamily="18" charset="0"/>
                <a:cs typeface="Times New Roman" panose="02020603050405020304" pitchFamily="18" charset="0"/>
              </a:rPr>
              <a:t> </a:t>
            </a:r>
            <a:r>
              <a:rPr lang="en-US" sz="2100" b="1" dirty="0" err="1">
                <a:ln/>
                <a:solidFill>
                  <a:srgbClr val="9BBB59">
                    <a:lumMod val="50000"/>
                  </a:srgbClr>
                </a:solidFill>
                <a:latin typeface="Times New Roman" panose="02020603050405020304" pitchFamily="18" charset="0"/>
                <a:cs typeface="Times New Roman" panose="02020603050405020304" pitchFamily="18" charset="0"/>
              </a:rPr>
              <a:t>sản</a:t>
            </a:r>
            <a:r>
              <a:rPr lang="en-US" sz="2100" b="1" dirty="0">
                <a:ln/>
                <a:solidFill>
                  <a:srgbClr val="9BBB59">
                    <a:lumMod val="50000"/>
                  </a:srgbClr>
                </a:solidFill>
                <a:latin typeface="Times New Roman" panose="02020603050405020304" pitchFamily="18" charset="0"/>
                <a:cs typeface="Times New Roman" panose="02020603050405020304" pitchFamily="18" charset="0"/>
              </a:rPr>
              <a:t>:</a:t>
            </a:r>
          </a:p>
        </p:txBody>
      </p:sp>
      <p:sp>
        <p:nvSpPr>
          <p:cNvPr id="11" name="TextBox 10"/>
          <p:cNvSpPr txBox="1"/>
          <p:nvPr/>
        </p:nvSpPr>
        <p:spPr>
          <a:xfrm>
            <a:off x="457201" y="272267"/>
            <a:ext cx="7886700" cy="646331"/>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b="1" dirty="0">
                <a:solidFill>
                  <a:srgbClr val="00B050"/>
                </a:solidFill>
                <a:latin typeface="Times New Roman" panose="02020603050405020304" pitchFamily="18" charset="0"/>
                <a:cs typeface="Times New Roman" panose="02020603050405020304" pitchFamily="18" charset="0"/>
              </a:rPr>
              <a:t>TIẾT 10 - BÀI 9: SỰ PHÁT TRIỂN VÀ PHÂN BỐ LÂM NGHIỆP THỦY SẢN</a:t>
            </a:r>
          </a:p>
        </p:txBody>
      </p:sp>
      <p:sp>
        <p:nvSpPr>
          <p:cNvPr id="8" name="Rectangle 7"/>
          <p:cNvSpPr>
            <a:spLocks noChangeArrowheads="1"/>
          </p:cNvSpPr>
          <p:nvPr/>
        </p:nvSpPr>
        <p:spPr bwMode="auto">
          <a:xfrm>
            <a:off x="555564" y="2103835"/>
            <a:ext cx="523252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defRPr/>
            </a:pPr>
            <a:r>
              <a:rPr lang="en-US" altLang="en-US" sz="21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2. </a:t>
            </a:r>
            <a:r>
              <a:rPr lang="en-US" altLang="en-US" sz="2100" b="1" dirty="0" err="1">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Sự</a:t>
            </a:r>
            <a:r>
              <a:rPr lang="en-US" altLang="en-US" sz="21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100" b="1" dirty="0" err="1">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phát</a:t>
            </a:r>
            <a:r>
              <a:rPr lang="en-US" altLang="en-US" sz="21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100" b="1" dirty="0" err="1">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triển</a:t>
            </a:r>
            <a:r>
              <a:rPr lang="en-US" altLang="en-US" sz="21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100" b="1" dirty="0" err="1">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và</a:t>
            </a:r>
            <a:r>
              <a:rPr lang="en-US" altLang="en-US" sz="21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100" b="1" dirty="0" err="1">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phân</a:t>
            </a:r>
            <a:r>
              <a:rPr lang="en-US" altLang="en-US" sz="21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100" b="1" dirty="0" err="1">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bố</a:t>
            </a:r>
            <a:r>
              <a:rPr lang="en-US" altLang="en-US" sz="21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100" b="1" dirty="0" err="1">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ngành</a:t>
            </a:r>
            <a:r>
              <a:rPr lang="en-US" altLang="en-US" sz="21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100" b="1" dirty="0" err="1">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thủy</a:t>
            </a:r>
            <a:r>
              <a:rPr lang="en-US" altLang="en-US" sz="21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100" b="1" dirty="0" err="1">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sản</a:t>
            </a:r>
            <a:r>
              <a:rPr lang="en-US" altLang="en-US" sz="21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49159" name="Rectangle 3"/>
          <p:cNvSpPr>
            <a:spLocks noChangeArrowheads="1"/>
          </p:cNvSpPr>
          <p:nvPr/>
        </p:nvSpPr>
        <p:spPr bwMode="auto">
          <a:xfrm>
            <a:off x="571500" y="2571750"/>
            <a:ext cx="65151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 typeface="Times New Roman" panose="02020603050405020304" pitchFamily="18" charset="0"/>
              <a:buChar char="-"/>
            </a:pPr>
            <a:r>
              <a:rPr lang="en-US" altLang="en-US" sz="2100">
                <a:latin typeface="Times New Roman" panose="02020603050405020304" pitchFamily="18" charset="0"/>
                <a:ea typeface="Calibri" panose="020F0502020204030204" pitchFamily="34" charset="0"/>
                <a:cs typeface="Times New Roman" panose="02020603050405020304" pitchFamily="18" charset="0"/>
              </a:rPr>
              <a:t>Khai thác và nuôi trồng thủy sản </a:t>
            </a:r>
            <a:r>
              <a:rPr lang="en-US" altLang="en-US" sz="21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tăng</a:t>
            </a:r>
            <a:r>
              <a:rPr lang="en-US" altLang="en-US" sz="2100">
                <a:latin typeface="Times New Roman" panose="02020603050405020304" pitchFamily="18" charset="0"/>
                <a:ea typeface="Calibri" panose="020F0502020204030204" pitchFamily="34" charset="0"/>
                <a:cs typeface="Times New Roman" panose="02020603050405020304" pitchFamily="18" charset="0"/>
              </a:rPr>
              <a:t> nhanh</a:t>
            </a:r>
          </a:p>
          <a:p>
            <a:pPr algn="just" eaLnBrk="1" hangingPunct="1">
              <a:spcBef>
                <a:spcPct val="0"/>
              </a:spcBef>
              <a:buFontTx/>
              <a:buNone/>
            </a:pPr>
            <a:r>
              <a:rPr lang="en-US" altLang="en-US" sz="2100">
                <a:latin typeface="Times New Roman" panose="02020603050405020304" pitchFamily="18" charset="0"/>
                <a:ea typeface="Calibri" panose="020F0502020204030204" pitchFamily="34" charset="0"/>
                <a:cs typeface="Times New Roman" panose="02020603050405020304" pitchFamily="18" charset="0"/>
              </a:rPr>
              <a:t>- Xuất khẩu thuỷ sản: </a:t>
            </a:r>
            <a:r>
              <a:rPr lang="en-US" altLang="en-US" sz="21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đã có bước phát triển</a:t>
            </a:r>
            <a:r>
              <a:rPr lang="en-US" altLang="en-US" sz="2100">
                <a:latin typeface="Times New Roman" panose="02020603050405020304" pitchFamily="18" charset="0"/>
                <a:ea typeface="Calibri" panose="020F0502020204030204" pitchFamily="34" charset="0"/>
                <a:cs typeface="Times New Roman" panose="02020603050405020304" pitchFamily="18" charset="0"/>
              </a:rPr>
              <a:t> vượt bậc.</a:t>
            </a:r>
          </a:p>
          <a:p>
            <a:pPr algn="just" eaLnBrk="1" hangingPunct="1">
              <a:spcBef>
                <a:spcPct val="0"/>
              </a:spcBef>
              <a:buFontTx/>
              <a:buChar char="-"/>
            </a:pPr>
            <a:r>
              <a:rPr lang="en-US" altLang="en-US" sz="2100">
                <a:latin typeface="Times New Roman" panose="02020603050405020304" pitchFamily="18" charset="0"/>
                <a:ea typeface="Calibri" panose="020F0502020204030204" pitchFamily="34" charset="0"/>
                <a:cs typeface="Times New Roman" panose="02020603050405020304" pitchFamily="18" charset="0"/>
              </a:rPr>
              <a:t>Phân bố: </a:t>
            </a:r>
          </a:p>
          <a:p>
            <a:pPr algn="just" eaLnBrk="1" hangingPunct="1">
              <a:spcBef>
                <a:spcPct val="0"/>
              </a:spcBef>
              <a:buFontTx/>
              <a:buNone/>
            </a:pPr>
            <a:r>
              <a:rPr lang="en-US" altLang="en-US" sz="21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vi-VN" altLang="en-US" sz="21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Khai thác hải sản: Kiên Giang, Cà Mau, Bà Rịa-Vũng Tàu, Bình Thuận</a:t>
            </a:r>
            <a:endParaRPr lang="en-US" altLang="en-US" sz="21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eaLnBrk="1" hangingPunct="1">
              <a:spcBef>
                <a:spcPct val="0"/>
              </a:spcBef>
              <a:buFontTx/>
              <a:buNone/>
            </a:pPr>
            <a:r>
              <a:rPr lang="en-US" altLang="en-US" sz="21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Nuôi trồng thuỷ sản Cà Mau, An Giang, Bến Tre.</a:t>
            </a:r>
            <a:endParaRPr lang="vi-VN" altLang="en-US" sz="21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11"/>
          <p:cNvSpPr/>
          <p:nvPr/>
        </p:nvSpPr>
        <p:spPr>
          <a:xfrm>
            <a:off x="7347348" y="1600201"/>
            <a:ext cx="1510903" cy="450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0" dirty="0" err="1">
                <a:solidFill>
                  <a:schemeClr val="tx1"/>
                </a:solidFill>
              </a:rPr>
              <a:t>Nội</a:t>
            </a:r>
            <a:r>
              <a:rPr lang="en-US" sz="1350" dirty="0">
                <a:solidFill>
                  <a:schemeClr val="tx1"/>
                </a:solidFill>
              </a:rPr>
              <a:t> dung </a:t>
            </a:r>
            <a:r>
              <a:rPr lang="en-US" sz="1350" dirty="0" err="1">
                <a:solidFill>
                  <a:schemeClr val="tx1"/>
                </a:solidFill>
              </a:rPr>
              <a:t>ghi</a:t>
            </a:r>
            <a:r>
              <a:rPr lang="en-US" sz="1350" dirty="0">
                <a:solidFill>
                  <a:schemeClr val="tx1"/>
                </a:solidFill>
              </a:rPr>
              <a:t> </a:t>
            </a:r>
            <a:r>
              <a:rPr lang="en-US" sz="1350" dirty="0" err="1">
                <a:solidFill>
                  <a:schemeClr val="tx1"/>
                </a:solidFill>
              </a:rPr>
              <a:t>bài</a:t>
            </a:r>
            <a:endParaRPr lang="en-US" sz="1350" dirty="0">
              <a:solidFill>
                <a:schemeClr val="tx1"/>
              </a:solidFill>
            </a:endParaRPr>
          </a:p>
        </p:txBody>
      </p:sp>
    </p:spTree>
    <p:extLst>
      <p:ext uri="{BB962C8B-B14F-4D97-AF65-F5344CB8AC3E}">
        <p14:creationId xmlns:p14="http://schemas.microsoft.com/office/powerpoint/2010/main" val="2244324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9159"/>
                                        </p:tgtEl>
                                        <p:attrNameLst>
                                          <p:attrName>style.visibility</p:attrName>
                                        </p:attrNameLst>
                                      </p:cBhvr>
                                      <p:to>
                                        <p:strVal val="visible"/>
                                      </p:to>
                                    </p:set>
                                    <p:animEffect transition="in" filter="wipe(down)">
                                      <p:cBhvr>
                                        <p:cTn id="7" dur="500"/>
                                        <p:tgtEl>
                                          <p:spTgt spid="49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6626" name="Text Box 10"/>
          <p:cNvSpPr txBox="1">
            <a:spLocks noChangeArrowheads="1"/>
          </p:cNvSpPr>
          <p:nvPr/>
        </p:nvSpPr>
        <p:spPr bwMode="auto">
          <a:xfrm>
            <a:off x="1378744" y="2057401"/>
            <a:ext cx="65151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Font typeface="Arial" panose="020B0604020202020204" pitchFamily="34" charset="0"/>
              <a:buNone/>
            </a:pPr>
            <a:r>
              <a:rPr lang="vi-VN" altLang="en-US" sz="1800" b="1">
                <a:latin typeface="Times New Roman" panose="02020603050405020304" pitchFamily="18" charset="0"/>
                <a:cs typeface="Times New Roman" panose="02020603050405020304" pitchFamily="18" charset="0"/>
              </a:rPr>
              <a:t>Bài </a:t>
            </a:r>
            <a:r>
              <a:rPr lang="en-US" altLang="en-US" sz="1800" b="1">
                <a:latin typeface="Times New Roman" panose="02020603050405020304" pitchFamily="18" charset="0"/>
                <a:cs typeface="Times New Roman" panose="02020603050405020304" pitchFamily="18" charset="0"/>
              </a:rPr>
              <a:t>tập </a:t>
            </a:r>
            <a:r>
              <a:rPr lang="vi-VN" altLang="en-US" sz="1800" b="1">
                <a:latin typeface="Times New Roman" panose="02020603050405020304" pitchFamily="18" charset="0"/>
                <a:cs typeface="Times New Roman" panose="02020603050405020304" pitchFamily="18" charset="0"/>
              </a:rPr>
              <a:t>3:</a:t>
            </a:r>
            <a:r>
              <a:rPr lang="vi-VN" altLang="en-US" sz="1800">
                <a:latin typeface="Times New Roman" panose="02020603050405020304" pitchFamily="18" charset="0"/>
                <a:cs typeface="Times New Roman" panose="02020603050405020304" pitchFamily="18" charset="0"/>
              </a:rPr>
              <a:t> Căn cứ vào bảng 9.2 (trang 37 SGK), hãy vẽ biểu đồ cột chồng biểu diễn sản lượng thuỷ sản của các năm 1990 và 2002.</a:t>
            </a:r>
          </a:p>
        </p:txBody>
      </p:sp>
      <p:pic>
        <p:nvPicPr>
          <p:cNvPr id="2662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95388" y="2800350"/>
            <a:ext cx="668655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714750" y="1028700"/>
            <a:ext cx="1885950" cy="571500"/>
          </a:xfrm>
          <a:prstGeom prst="rect">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en-US" sz="2400" b="1" dirty="0">
                <a:latin typeface="Times New Roman" panose="02020603050405020304" pitchFamily="18" charset="0"/>
                <a:cs typeface="Times New Roman" panose="02020603050405020304" pitchFamily="18" charset="0"/>
              </a:rPr>
              <a:t>BÀI TẬP </a:t>
            </a:r>
          </a:p>
        </p:txBody>
      </p:sp>
    </p:spTree>
    <p:extLst>
      <p:ext uri="{BB962C8B-B14F-4D97-AF65-F5344CB8AC3E}">
        <p14:creationId xmlns:p14="http://schemas.microsoft.com/office/powerpoint/2010/main" val="470766551"/>
      </p:ext>
    </p:extLst>
  </p:cSld>
  <p:clrMapOvr>
    <a:masterClrMapping/>
  </p:clrMapOvr>
  <p:transition>
    <p:zoom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7650" name="Chỗ dành sẵn cho Số hiệu Bản chiế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B9BD1EC4-091A-4450-98D6-A289D4BCE665}" type="slidenum">
              <a:rPr lang="en-US" altLang="en-US" sz="1050">
                <a:solidFill>
                  <a:srgbClr val="000000"/>
                </a:solidFill>
                <a:latin typeface="Arial" panose="020B0604020202020204" pitchFamily="34" charset="0"/>
              </a:rPr>
              <a:pPr>
                <a:spcBef>
                  <a:spcPct val="0"/>
                </a:spcBef>
                <a:buFontTx/>
                <a:buNone/>
              </a:pPr>
              <a:t>17</a:t>
            </a:fld>
            <a:endParaRPr lang="en-US" altLang="en-US" sz="1050">
              <a:solidFill>
                <a:srgbClr val="000000"/>
              </a:solidFill>
              <a:latin typeface="Arial" panose="020B0604020202020204" pitchFamily="34" charset="0"/>
            </a:endParaRPr>
          </a:p>
        </p:txBody>
      </p:sp>
      <p:pic>
        <p:nvPicPr>
          <p:cNvPr id="27651" name="Picture 2"/>
          <p:cNvPicPr>
            <a:picLocks noChangeAspect="1" noChangeArrowheads="1"/>
          </p:cNvPicPr>
          <p:nvPr/>
        </p:nvPicPr>
        <p:blipFill>
          <a:blip r:embed="rId3">
            <a:lum bright="20000"/>
            <a:grayscl/>
            <a:extLst>
              <a:ext uri="{28A0092B-C50C-407E-A947-70E740481C1C}">
                <a14:useLocalDpi xmlns:a14="http://schemas.microsoft.com/office/drawing/2010/main" val="0"/>
              </a:ext>
            </a:extLst>
          </a:blip>
          <a:srcRect l="21002" t="16588" r="13876" b="35709"/>
          <a:stretch>
            <a:fillRect/>
          </a:stretch>
        </p:blipFill>
        <p:spPr bwMode="auto">
          <a:xfrm>
            <a:off x="3727848" y="1437085"/>
            <a:ext cx="4258865" cy="414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Line 3"/>
          <p:cNvSpPr>
            <a:spLocks noChangeAspect="1" noChangeShapeType="1"/>
          </p:cNvSpPr>
          <p:nvPr/>
        </p:nvSpPr>
        <p:spPr bwMode="auto">
          <a:xfrm flipH="1" flipV="1">
            <a:off x="4683919" y="1704975"/>
            <a:ext cx="1191" cy="2845594"/>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1350">
              <a:solidFill>
                <a:srgbClr val="000000"/>
              </a:solidFill>
            </a:endParaRPr>
          </a:p>
        </p:txBody>
      </p:sp>
      <p:sp>
        <p:nvSpPr>
          <p:cNvPr id="7173" name="Text Box 6"/>
          <p:cNvSpPr txBox="1">
            <a:spLocks noChangeArrowheads="1"/>
          </p:cNvSpPr>
          <p:nvPr/>
        </p:nvSpPr>
        <p:spPr bwMode="auto">
          <a:xfrm>
            <a:off x="3990975" y="3839766"/>
            <a:ext cx="581025"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US" altLang="en-US" sz="1350" b="1" dirty="0">
                <a:solidFill>
                  <a:srgbClr val="000099"/>
                </a:solidFill>
              </a:rPr>
              <a:t>600</a:t>
            </a:r>
          </a:p>
        </p:txBody>
      </p:sp>
      <p:sp>
        <p:nvSpPr>
          <p:cNvPr id="7174" name="Text Box 7"/>
          <p:cNvSpPr txBox="1">
            <a:spLocks noChangeArrowheads="1"/>
          </p:cNvSpPr>
          <p:nvPr/>
        </p:nvSpPr>
        <p:spPr bwMode="auto">
          <a:xfrm>
            <a:off x="4106466" y="4398169"/>
            <a:ext cx="683419"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US" altLang="en-US" sz="1350" b="1" dirty="0">
                <a:solidFill>
                  <a:srgbClr val="000099"/>
                </a:solidFill>
              </a:rPr>
              <a:t>0</a:t>
            </a:r>
          </a:p>
        </p:txBody>
      </p:sp>
      <p:sp>
        <p:nvSpPr>
          <p:cNvPr id="7175" name="Text Box 8"/>
          <p:cNvSpPr txBox="1">
            <a:spLocks noChangeArrowheads="1"/>
          </p:cNvSpPr>
          <p:nvPr/>
        </p:nvSpPr>
        <p:spPr bwMode="auto">
          <a:xfrm>
            <a:off x="3923110" y="2857500"/>
            <a:ext cx="683419"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US" altLang="en-US" sz="1350" b="1" dirty="0">
                <a:solidFill>
                  <a:srgbClr val="000099"/>
                </a:solidFill>
              </a:rPr>
              <a:t>1800</a:t>
            </a:r>
          </a:p>
        </p:txBody>
      </p:sp>
      <p:sp>
        <p:nvSpPr>
          <p:cNvPr id="7176" name="Text Box 9"/>
          <p:cNvSpPr txBox="1">
            <a:spLocks noChangeArrowheads="1"/>
          </p:cNvSpPr>
          <p:nvPr/>
        </p:nvSpPr>
        <p:spPr bwMode="auto">
          <a:xfrm>
            <a:off x="3917157" y="3384947"/>
            <a:ext cx="683419"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US" altLang="en-US" sz="1350" b="1" dirty="0">
                <a:solidFill>
                  <a:srgbClr val="000099"/>
                </a:solidFill>
              </a:rPr>
              <a:t>1200</a:t>
            </a:r>
          </a:p>
        </p:txBody>
      </p:sp>
      <p:sp>
        <p:nvSpPr>
          <p:cNvPr id="7177" name="Text Box 10"/>
          <p:cNvSpPr txBox="1">
            <a:spLocks noChangeArrowheads="1"/>
          </p:cNvSpPr>
          <p:nvPr/>
        </p:nvSpPr>
        <p:spPr bwMode="auto">
          <a:xfrm>
            <a:off x="3924300" y="1849041"/>
            <a:ext cx="683419"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US" altLang="en-US" sz="1350" b="1" dirty="0">
                <a:solidFill>
                  <a:srgbClr val="000099"/>
                </a:solidFill>
              </a:rPr>
              <a:t>3000</a:t>
            </a:r>
          </a:p>
        </p:txBody>
      </p:sp>
      <p:sp>
        <p:nvSpPr>
          <p:cNvPr id="7178" name="Text Box 11"/>
          <p:cNvSpPr txBox="1">
            <a:spLocks noChangeArrowheads="1"/>
          </p:cNvSpPr>
          <p:nvPr/>
        </p:nvSpPr>
        <p:spPr bwMode="auto">
          <a:xfrm>
            <a:off x="3904060" y="2362200"/>
            <a:ext cx="683419"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US" altLang="en-US" sz="1350" b="1" dirty="0">
                <a:solidFill>
                  <a:srgbClr val="000099"/>
                </a:solidFill>
              </a:rPr>
              <a:t>2400</a:t>
            </a:r>
          </a:p>
        </p:txBody>
      </p:sp>
      <p:sp>
        <p:nvSpPr>
          <p:cNvPr id="7181" name="Text Box 14"/>
          <p:cNvSpPr txBox="1">
            <a:spLocks noChangeArrowheads="1"/>
          </p:cNvSpPr>
          <p:nvPr/>
        </p:nvSpPr>
        <p:spPr bwMode="auto">
          <a:xfrm>
            <a:off x="4243387" y="1431132"/>
            <a:ext cx="1300163"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US" altLang="en-US" sz="1500" b="1" i="1" dirty="0" err="1">
                <a:solidFill>
                  <a:srgbClr val="000099"/>
                </a:solidFill>
                <a:latin typeface="Times New Roman" panose="02020603050405020304" pitchFamily="18" charset="0"/>
              </a:rPr>
              <a:t>Nghìn</a:t>
            </a:r>
            <a:r>
              <a:rPr lang="en-US" altLang="en-US" sz="1500" b="1" i="1" dirty="0">
                <a:solidFill>
                  <a:srgbClr val="000099"/>
                </a:solidFill>
                <a:latin typeface="Times New Roman" panose="02020603050405020304" pitchFamily="18" charset="0"/>
              </a:rPr>
              <a:t> </a:t>
            </a:r>
            <a:r>
              <a:rPr lang="en-US" altLang="en-US" sz="1500" b="1" i="1" dirty="0" err="1">
                <a:solidFill>
                  <a:srgbClr val="000099"/>
                </a:solidFill>
                <a:latin typeface="Times New Roman" panose="02020603050405020304" pitchFamily="18" charset="0"/>
              </a:rPr>
              <a:t>tấn</a:t>
            </a:r>
            <a:endParaRPr lang="en-US" altLang="en-US" sz="1500" b="1" i="1" dirty="0">
              <a:solidFill>
                <a:srgbClr val="000099"/>
              </a:solidFill>
              <a:latin typeface="Times New Roman" panose="02020603050405020304" pitchFamily="18" charset="0"/>
            </a:endParaRPr>
          </a:p>
        </p:txBody>
      </p:sp>
      <p:sp>
        <p:nvSpPr>
          <p:cNvPr id="7182" name="Line 15"/>
          <p:cNvSpPr>
            <a:spLocks noChangeAspect="1" noChangeShapeType="1"/>
          </p:cNvSpPr>
          <p:nvPr/>
        </p:nvSpPr>
        <p:spPr bwMode="auto">
          <a:xfrm flipH="1">
            <a:off x="4626769" y="3542110"/>
            <a:ext cx="57150" cy="1190"/>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1350">
              <a:solidFill>
                <a:srgbClr val="000000"/>
              </a:solidFill>
            </a:endParaRPr>
          </a:p>
        </p:txBody>
      </p:sp>
      <p:sp>
        <p:nvSpPr>
          <p:cNvPr id="7183" name="Line 16"/>
          <p:cNvSpPr>
            <a:spLocks noChangeAspect="1" noChangeShapeType="1"/>
          </p:cNvSpPr>
          <p:nvPr/>
        </p:nvSpPr>
        <p:spPr bwMode="auto">
          <a:xfrm flipH="1">
            <a:off x="4624388" y="4000500"/>
            <a:ext cx="57150" cy="1191"/>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1350">
              <a:solidFill>
                <a:srgbClr val="000000"/>
              </a:solidFill>
            </a:endParaRPr>
          </a:p>
        </p:txBody>
      </p:sp>
      <p:sp>
        <p:nvSpPr>
          <p:cNvPr id="7184" name="Line 17"/>
          <p:cNvSpPr>
            <a:spLocks noChangeAspect="1" noChangeShapeType="1"/>
          </p:cNvSpPr>
          <p:nvPr/>
        </p:nvSpPr>
        <p:spPr bwMode="auto">
          <a:xfrm flipH="1">
            <a:off x="4624388" y="2513410"/>
            <a:ext cx="57150" cy="1190"/>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1350">
              <a:solidFill>
                <a:srgbClr val="000000"/>
              </a:solidFill>
            </a:endParaRPr>
          </a:p>
        </p:txBody>
      </p:sp>
      <p:sp>
        <p:nvSpPr>
          <p:cNvPr id="7185" name="Line 18"/>
          <p:cNvSpPr>
            <a:spLocks noChangeAspect="1" noChangeShapeType="1"/>
          </p:cNvSpPr>
          <p:nvPr/>
        </p:nvSpPr>
        <p:spPr bwMode="auto">
          <a:xfrm flipH="1">
            <a:off x="4626769" y="3027760"/>
            <a:ext cx="57150" cy="1190"/>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1350">
              <a:solidFill>
                <a:srgbClr val="000000"/>
              </a:solidFill>
            </a:endParaRPr>
          </a:p>
        </p:txBody>
      </p:sp>
      <p:sp>
        <p:nvSpPr>
          <p:cNvPr id="7187" name="Line 20"/>
          <p:cNvSpPr>
            <a:spLocks noChangeAspect="1" noChangeShapeType="1"/>
          </p:cNvSpPr>
          <p:nvPr/>
        </p:nvSpPr>
        <p:spPr bwMode="auto">
          <a:xfrm flipH="1">
            <a:off x="4624388" y="1999060"/>
            <a:ext cx="57150" cy="1190"/>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1350">
              <a:solidFill>
                <a:srgbClr val="000000"/>
              </a:solidFill>
            </a:endParaRPr>
          </a:p>
        </p:txBody>
      </p:sp>
      <p:sp>
        <p:nvSpPr>
          <p:cNvPr id="7189" name="Line 22"/>
          <p:cNvSpPr>
            <a:spLocks noChangeAspect="1" noChangeShapeType="1"/>
          </p:cNvSpPr>
          <p:nvPr/>
        </p:nvSpPr>
        <p:spPr bwMode="auto">
          <a:xfrm flipH="1">
            <a:off x="4627960" y="4537473"/>
            <a:ext cx="57150" cy="1190"/>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1350">
              <a:solidFill>
                <a:srgbClr val="000000"/>
              </a:solidFill>
            </a:endParaRPr>
          </a:p>
        </p:txBody>
      </p:sp>
      <p:sp>
        <p:nvSpPr>
          <p:cNvPr id="29720" name="Line 24"/>
          <p:cNvSpPr>
            <a:spLocks noChangeAspect="1" noChangeShapeType="1"/>
          </p:cNvSpPr>
          <p:nvPr/>
        </p:nvSpPr>
        <p:spPr bwMode="auto">
          <a:xfrm flipV="1">
            <a:off x="4699398" y="4527947"/>
            <a:ext cx="3174206" cy="0"/>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1350">
              <a:solidFill>
                <a:srgbClr val="000000"/>
              </a:solidFill>
            </a:endParaRPr>
          </a:p>
        </p:txBody>
      </p:sp>
      <p:sp>
        <p:nvSpPr>
          <p:cNvPr id="29724" name="Text Box 28"/>
          <p:cNvSpPr txBox="1">
            <a:spLocks noChangeArrowheads="1"/>
          </p:cNvSpPr>
          <p:nvPr/>
        </p:nvSpPr>
        <p:spPr bwMode="auto">
          <a:xfrm>
            <a:off x="4572000" y="4572000"/>
            <a:ext cx="683419"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US" altLang="en-US" sz="1350" b="1" dirty="0">
                <a:solidFill>
                  <a:srgbClr val="000099"/>
                </a:solidFill>
              </a:rPr>
              <a:t>1990</a:t>
            </a:r>
          </a:p>
        </p:txBody>
      </p:sp>
      <p:sp>
        <p:nvSpPr>
          <p:cNvPr id="29725" name="Text Box 29"/>
          <p:cNvSpPr txBox="1">
            <a:spLocks noChangeArrowheads="1"/>
          </p:cNvSpPr>
          <p:nvPr/>
        </p:nvSpPr>
        <p:spPr bwMode="auto">
          <a:xfrm>
            <a:off x="7031832" y="4574381"/>
            <a:ext cx="683419"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US" altLang="en-US" sz="1350" b="1" dirty="0">
                <a:solidFill>
                  <a:srgbClr val="000099"/>
                </a:solidFill>
              </a:rPr>
              <a:t>2000</a:t>
            </a:r>
          </a:p>
        </p:txBody>
      </p:sp>
      <p:sp>
        <p:nvSpPr>
          <p:cNvPr id="29729" name="Line 33"/>
          <p:cNvSpPr>
            <a:spLocks noChangeAspect="1" noChangeShapeType="1"/>
          </p:cNvSpPr>
          <p:nvPr/>
        </p:nvSpPr>
        <p:spPr bwMode="auto">
          <a:xfrm>
            <a:off x="4914900" y="4483894"/>
            <a:ext cx="0" cy="88106"/>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1350">
              <a:solidFill>
                <a:srgbClr val="000000"/>
              </a:solidFill>
            </a:endParaRPr>
          </a:p>
        </p:txBody>
      </p:sp>
      <p:sp>
        <p:nvSpPr>
          <p:cNvPr id="29731" name="Line 35"/>
          <p:cNvSpPr>
            <a:spLocks noChangeAspect="1" noChangeShapeType="1"/>
          </p:cNvSpPr>
          <p:nvPr/>
        </p:nvSpPr>
        <p:spPr bwMode="auto">
          <a:xfrm>
            <a:off x="6858000" y="4491037"/>
            <a:ext cx="0" cy="80963"/>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1350">
              <a:solidFill>
                <a:srgbClr val="000000"/>
              </a:solidFill>
            </a:endParaRPr>
          </a:p>
        </p:txBody>
      </p:sp>
      <p:sp>
        <p:nvSpPr>
          <p:cNvPr id="29735" name="Line 39"/>
          <p:cNvSpPr>
            <a:spLocks noChangeAspect="1" noChangeShapeType="1"/>
          </p:cNvSpPr>
          <p:nvPr/>
        </p:nvSpPr>
        <p:spPr bwMode="auto">
          <a:xfrm>
            <a:off x="4682729" y="4545807"/>
            <a:ext cx="0" cy="78581"/>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1350">
              <a:solidFill>
                <a:srgbClr val="000000"/>
              </a:solidFill>
            </a:endParaRPr>
          </a:p>
        </p:txBody>
      </p:sp>
      <p:sp>
        <p:nvSpPr>
          <p:cNvPr id="29736" name="Text Box 40"/>
          <p:cNvSpPr txBox="1">
            <a:spLocks noChangeArrowheads="1"/>
          </p:cNvSpPr>
          <p:nvPr/>
        </p:nvSpPr>
        <p:spPr bwMode="auto">
          <a:xfrm>
            <a:off x="7339012" y="4519613"/>
            <a:ext cx="910829"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US" altLang="en-US" sz="1500" b="1" i="1" dirty="0" err="1">
                <a:solidFill>
                  <a:srgbClr val="000099"/>
                </a:solidFill>
                <a:latin typeface="Times New Roman" panose="02020603050405020304" pitchFamily="18" charset="0"/>
              </a:rPr>
              <a:t>Năm</a:t>
            </a:r>
            <a:endParaRPr lang="en-US" altLang="en-US" sz="1500" b="1" i="1" dirty="0">
              <a:solidFill>
                <a:srgbClr val="000099"/>
              </a:solidFill>
              <a:latin typeface="Times New Roman" panose="02020603050405020304" pitchFamily="18" charset="0"/>
            </a:endParaRPr>
          </a:p>
        </p:txBody>
      </p:sp>
      <p:sp>
        <p:nvSpPr>
          <p:cNvPr id="7210" name="Text Box 52"/>
          <p:cNvSpPr txBox="1">
            <a:spLocks noChangeArrowheads="1"/>
          </p:cNvSpPr>
          <p:nvPr/>
        </p:nvSpPr>
        <p:spPr bwMode="auto">
          <a:xfrm>
            <a:off x="1100138" y="917972"/>
            <a:ext cx="273129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b="1" u="sng" dirty="0">
                <a:solidFill>
                  <a:srgbClr val="003300"/>
                </a:solidFill>
              </a:rPr>
              <a:t>* </a:t>
            </a:r>
            <a:r>
              <a:rPr lang="en-US" altLang="en-US" b="1" u="sng" dirty="0" err="1">
                <a:solidFill>
                  <a:srgbClr val="003300"/>
                </a:solidFill>
              </a:rPr>
              <a:t>Các</a:t>
            </a:r>
            <a:r>
              <a:rPr lang="en-US" altLang="en-US" b="1" u="sng" dirty="0">
                <a:solidFill>
                  <a:srgbClr val="003300"/>
                </a:solidFill>
              </a:rPr>
              <a:t> </a:t>
            </a:r>
            <a:r>
              <a:rPr lang="en-US" altLang="en-US" b="1" u="sng" dirty="0" err="1">
                <a:solidFill>
                  <a:srgbClr val="003300"/>
                </a:solidFill>
              </a:rPr>
              <a:t>bước</a:t>
            </a:r>
            <a:r>
              <a:rPr lang="en-US" altLang="en-US" b="1" u="sng" dirty="0">
                <a:solidFill>
                  <a:srgbClr val="003300"/>
                </a:solidFill>
              </a:rPr>
              <a:t> </a:t>
            </a:r>
            <a:r>
              <a:rPr lang="en-US" altLang="en-US" b="1" u="sng" dirty="0" err="1">
                <a:solidFill>
                  <a:srgbClr val="003300"/>
                </a:solidFill>
              </a:rPr>
              <a:t>vẽ</a:t>
            </a:r>
            <a:r>
              <a:rPr lang="en-US" altLang="en-US" b="1" u="sng" dirty="0">
                <a:solidFill>
                  <a:srgbClr val="003300"/>
                </a:solidFill>
              </a:rPr>
              <a:t> </a:t>
            </a:r>
            <a:r>
              <a:rPr lang="en-US" altLang="en-US" b="1" u="sng" dirty="0" err="1">
                <a:solidFill>
                  <a:srgbClr val="003300"/>
                </a:solidFill>
              </a:rPr>
              <a:t>biểu</a:t>
            </a:r>
            <a:r>
              <a:rPr lang="en-US" altLang="en-US" b="1" u="sng" dirty="0">
                <a:solidFill>
                  <a:srgbClr val="003300"/>
                </a:solidFill>
              </a:rPr>
              <a:t> </a:t>
            </a:r>
            <a:r>
              <a:rPr lang="en-US" altLang="en-US" b="1" u="sng" dirty="0" err="1">
                <a:solidFill>
                  <a:srgbClr val="003300"/>
                </a:solidFill>
              </a:rPr>
              <a:t>đồ</a:t>
            </a:r>
            <a:r>
              <a:rPr lang="en-US" altLang="en-US" b="1" u="sng" dirty="0">
                <a:solidFill>
                  <a:srgbClr val="003300"/>
                </a:solidFill>
              </a:rPr>
              <a:t> :</a:t>
            </a:r>
            <a:r>
              <a:rPr lang="en-US" altLang="en-US" b="1" u="sng" dirty="0">
                <a:solidFill>
                  <a:srgbClr val="000000"/>
                </a:solidFill>
              </a:rPr>
              <a:t> </a:t>
            </a:r>
          </a:p>
        </p:txBody>
      </p:sp>
      <p:sp>
        <p:nvSpPr>
          <p:cNvPr id="7211" name="Text Box 53"/>
          <p:cNvSpPr txBox="1">
            <a:spLocks noChangeArrowheads="1"/>
          </p:cNvSpPr>
          <p:nvPr/>
        </p:nvSpPr>
        <p:spPr bwMode="auto">
          <a:xfrm>
            <a:off x="1106091" y="1437085"/>
            <a:ext cx="284559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b="1" dirty="0">
                <a:solidFill>
                  <a:srgbClr val="003300"/>
                </a:solidFill>
              </a:rPr>
              <a:t>1. </a:t>
            </a:r>
            <a:r>
              <a:rPr lang="en-US" altLang="en-US" b="1" dirty="0" err="1">
                <a:solidFill>
                  <a:srgbClr val="003300"/>
                </a:solidFill>
              </a:rPr>
              <a:t>Lập</a:t>
            </a:r>
            <a:r>
              <a:rPr lang="en-US" altLang="en-US" b="1" dirty="0">
                <a:solidFill>
                  <a:srgbClr val="003300"/>
                </a:solidFill>
              </a:rPr>
              <a:t> </a:t>
            </a:r>
            <a:r>
              <a:rPr lang="en-US" altLang="en-US" b="1" dirty="0" err="1">
                <a:solidFill>
                  <a:srgbClr val="003300"/>
                </a:solidFill>
              </a:rPr>
              <a:t>hệ</a:t>
            </a:r>
            <a:r>
              <a:rPr lang="en-US" altLang="en-US" b="1" dirty="0">
                <a:solidFill>
                  <a:srgbClr val="003300"/>
                </a:solidFill>
              </a:rPr>
              <a:t> </a:t>
            </a:r>
            <a:r>
              <a:rPr lang="en-US" altLang="en-US" b="1" dirty="0" err="1">
                <a:solidFill>
                  <a:srgbClr val="003300"/>
                </a:solidFill>
              </a:rPr>
              <a:t>trục</a:t>
            </a:r>
            <a:r>
              <a:rPr lang="en-US" altLang="en-US" b="1" dirty="0">
                <a:solidFill>
                  <a:srgbClr val="003300"/>
                </a:solidFill>
              </a:rPr>
              <a:t> </a:t>
            </a:r>
            <a:r>
              <a:rPr lang="en-US" altLang="en-US" b="1" dirty="0" err="1">
                <a:solidFill>
                  <a:srgbClr val="003300"/>
                </a:solidFill>
              </a:rPr>
              <a:t>tọa</a:t>
            </a:r>
            <a:r>
              <a:rPr lang="en-US" altLang="en-US" b="1" dirty="0">
                <a:solidFill>
                  <a:srgbClr val="003300"/>
                </a:solidFill>
              </a:rPr>
              <a:t> </a:t>
            </a:r>
            <a:r>
              <a:rPr lang="en-US" altLang="en-US" b="1" dirty="0" err="1">
                <a:solidFill>
                  <a:srgbClr val="003300"/>
                </a:solidFill>
              </a:rPr>
              <a:t>độ</a:t>
            </a:r>
            <a:r>
              <a:rPr lang="en-US" altLang="en-US" b="1" dirty="0">
                <a:solidFill>
                  <a:srgbClr val="000000"/>
                </a:solidFill>
              </a:rPr>
              <a:t> </a:t>
            </a:r>
          </a:p>
        </p:txBody>
      </p:sp>
      <p:sp>
        <p:nvSpPr>
          <p:cNvPr id="37" name="Line 16"/>
          <p:cNvSpPr>
            <a:spLocks noChangeAspect="1" noChangeShapeType="1"/>
          </p:cNvSpPr>
          <p:nvPr/>
        </p:nvSpPr>
        <p:spPr bwMode="auto">
          <a:xfrm flipH="1">
            <a:off x="4629150" y="4285060"/>
            <a:ext cx="57150" cy="1190"/>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1350">
              <a:solidFill>
                <a:srgbClr val="000000"/>
              </a:solidFill>
            </a:endParaRPr>
          </a:p>
        </p:txBody>
      </p:sp>
      <p:sp>
        <p:nvSpPr>
          <p:cNvPr id="38" name="Line 16"/>
          <p:cNvSpPr>
            <a:spLocks noChangeAspect="1" noChangeShapeType="1"/>
          </p:cNvSpPr>
          <p:nvPr/>
        </p:nvSpPr>
        <p:spPr bwMode="auto">
          <a:xfrm flipH="1">
            <a:off x="4629150" y="3771900"/>
            <a:ext cx="57150" cy="1191"/>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1350">
              <a:solidFill>
                <a:srgbClr val="000000"/>
              </a:solidFill>
            </a:endParaRPr>
          </a:p>
        </p:txBody>
      </p:sp>
      <p:sp>
        <p:nvSpPr>
          <p:cNvPr id="39" name="Line 16"/>
          <p:cNvSpPr>
            <a:spLocks noChangeAspect="1" noChangeShapeType="1"/>
          </p:cNvSpPr>
          <p:nvPr/>
        </p:nvSpPr>
        <p:spPr bwMode="auto">
          <a:xfrm flipH="1">
            <a:off x="4629150" y="3257550"/>
            <a:ext cx="57150" cy="1191"/>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1350">
              <a:solidFill>
                <a:srgbClr val="000000"/>
              </a:solidFill>
            </a:endParaRPr>
          </a:p>
        </p:txBody>
      </p:sp>
      <p:sp>
        <p:nvSpPr>
          <p:cNvPr id="40" name="Line 16"/>
          <p:cNvSpPr>
            <a:spLocks noChangeAspect="1" noChangeShapeType="1"/>
          </p:cNvSpPr>
          <p:nvPr/>
        </p:nvSpPr>
        <p:spPr bwMode="auto">
          <a:xfrm flipH="1">
            <a:off x="4629150" y="2743200"/>
            <a:ext cx="57150" cy="1191"/>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1350">
              <a:solidFill>
                <a:srgbClr val="000000"/>
              </a:solidFill>
            </a:endParaRPr>
          </a:p>
        </p:txBody>
      </p:sp>
      <p:sp>
        <p:nvSpPr>
          <p:cNvPr id="41" name="Line 16"/>
          <p:cNvSpPr>
            <a:spLocks noChangeAspect="1" noChangeShapeType="1"/>
          </p:cNvSpPr>
          <p:nvPr/>
        </p:nvSpPr>
        <p:spPr bwMode="auto">
          <a:xfrm flipH="1">
            <a:off x="4629150" y="2228850"/>
            <a:ext cx="57150" cy="1191"/>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1350">
              <a:solidFill>
                <a:srgbClr val="000000"/>
              </a:solidFill>
            </a:endParaRPr>
          </a:p>
        </p:txBody>
      </p:sp>
      <p:sp>
        <p:nvSpPr>
          <p:cNvPr id="42" name="Text Box 6"/>
          <p:cNvSpPr txBox="1">
            <a:spLocks noChangeArrowheads="1"/>
          </p:cNvSpPr>
          <p:nvPr/>
        </p:nvSpPr>
        <p:spPr bwMode="auto">
          <a:xfrm>
            <a:off x="4050507" y="4125516"/>
            <a:ext cx="521494"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US" altLang="en-US" sz="1350" b="1" dirty="0">
                <a:solidFill>
                  <a:srgbClr val="000099"/>
                </a:solidFill>
              </a:rPr>
              <a:t>300</a:t>
            </a:r>
          </a:p>
        </p:txBody>
      </p:sp>
      <p:sp>
        <p:nvSpPr>
          <p:cNvPr id="43" name="Text Box 6"/>
          <p:cNvSpPr txBox="1">
            <a:spLocks noChangeArrowheads="1"/>
          </p:cNvSpPr>
          <p:nvPr/>
        </p:nvSpPr>
        <p:spPr bwMode="auto">
          <a:xfrm>
            <a:off x="3990975" y="3611166"/>
            <a:ext cx="588169"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US" altLang="en-US" sz="1350" b="1" dirty="0">
                <a:solidFill>
                  <a:srgbClr val="000099"/>
                </a:solidFill>
              </a:rPr>
              <a:t>900</a:t>
            </a:r>
          </a:p>
        </p:txBody>
      </p:sp>
      <p:sp>
        <p:nvSpPr>
          <p:cNvPr id="44" name="Text Box 6"/>
          <p:cNvSpPr txBox="1">
            <a:spLocks noChangeArrowheads="1"/>
          </p:cNvSpPr>
          <p:nvPr/>
        </p:nvSpPr>
        <p:spPr bwMode="auto">
          <a:xfrm>
            <a:off x="3946923" y="3086100"/>
            <a:ext cx="682228"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US" altLang="en-US" sz="1350" b="1" dirty="0">
                <a:solidFill>
                  <a:srgbClr val="000099"/>
                </a:solidFill>
              </a:rPr>
              <a:t>1500</a:t>
            </a:r>
          </a:p>
        </p:txBody>
      </p:sp>
      <p:sp>
        <p:nvSpPr>
          <p:cNvPr id="45" name="Text Box 6"/>
          <p:cNvSpPr txBox="1">
            <a:spLocks noChangeArrowheads="1"/>
          </p:cNvSpPr>
          <p:nvPr/>
        </p:nvSpPr>
        <p:spPr bwMode="auto">
          <a:xfrm>
            <a:off x="3951685" y="2601516"/>
            <a:ext cx="626269"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US" altLang="en-US" sz="1350" b="1" dirty="0">
                <a:solidFill>
                  <a:srgbClr val="000099"/>
                </a:solidFill>
              </a:rPr>
              <a:t>2100</a:t>
            </a:r>
          </a:p>
        </p:txBody>
      </p:sp>
      <p:sp>
        <p:nvSpPr>
          <p:cNvPr id="46" name="Text Box 6"/>
          <p:cNvSpPr txBox="1">
            <a:spLocks noChangeArrowheads="1"/>
          </p:cNvSpPr>
          <p:nvPr/>
        </p:nvSpPr>
        <p:spPr bwMode="auto">
          <a:xfrm>
            <a:off x="3965972" y="2068116"/>
            <a:ext cx="613172"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US" altLang="en-US" sz="1350" b="1" dirty="0">
                <a:solidFill>
                  <a:srgbClr val="000099"/>
                </a:solidFill>
              </a:rPr>
              <a:t>2700</a:t>
            </a:r>
          </a:p>
        </p:txBody>
      </p:sp>
      <p:sp>
        <p:nvSpPr>
          <p:cNvPr id="47" name="Line 33"/>
          <p:cNvSpPr>
            <a:spLocks noChangeAspect="1" noChangeShapeType="1"/>
          </p:cNvSpPr>
          <p:nvPr/>
        </p:nvSpPr>
        <p:spPr bwMode="auto">
          <a:xfrm>
            <a:off x="5886450" y="4514851"/>
            <a:ext cx="0" cy="88106"/>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1350">
              <a:solidFill>
                <a:srgbClr val="000000"/>
              </a:solidFill>
            </a:endParaRPr>
          </a:p>
        </p:txBody>
      </p:sp>
      <p:sp>
        <p:nvSpPr>
          <p:cNvPr id="48" name="Line 35"/>
          <p:cNvSpPr>
            <a:spLocks noChangeAspect="1" noChangeShapeType="1"/>
          </p:cNvSpPr>
          <p:nvPr/>
        </p:nvSpPr>
        <p:spPr bwMode="auto">
          <a:xfrm>
            <a:off x="7372350" y="4514850"/>
            <a:ext cx="0" cy="80963"/>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1350">
              <a:solidFill>
                <a:srgbClr val="000000"/>
              </a:solidFill>
            </a:endParaRPr>
          </a:p>
        </p:txBody>
      </p:sp>
      <p:sp>
        <p:nvSpPr>
          <p:cNvPr id="49" name="Text Box 28"/>
          <p:cNvSpPr txBox="1">
            <a:spLocks noChangeArrowheads="1"/>
          </p:cNvSpPr>
          <p:nvPr/>
        </p:nvSpPr>
        <p:spPr bwMode="auto">
          <a:xfrm>
            <a:off x="5488782" y="4572000"/>
            <a:ext cx="683419"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US" altLang="en-US" sz="1350" b="1" dirty="0">
                <a:solidFill>
                  <a:srgbClr val="000099"/>
                </a:solidFill>
              </a:rPr>
              <a:t>1994</a:t>
            </a:r>
          </a:p>
        </p:txBody>
      </p:sp>
      <p:sp>
        <p:nvSpPr>
          <p:cNvPr id="50" name="Text Box 28"/>
          <p:cNvSpPr txBox="1">
            <a:spLocks noChangeArrowheads="1"/>
          </p:cNvSpPr>
          <p:nvPr/>
        </p:nvSpPr>
        <p:spPr bwMode="auto">
          <a:xfrm>
            <a:off x="6478191" y="4572000"/>
            <a:ext cx="683419"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US" altLang="en-US" sz="1350" b="1" dirty="0">
                <a:solidFill>
                  <a:srgbClr val="000099"/>
                </a:solidFill>
              </a:rPr>
              <a:t>1998</a:t>
            </a:r>
          </a:p>
        </p:txBody>
      </p:sp>
      <p:sp>
        <p:nvSpPr>
          <p:cNvPr id="51" name="Text Box 55"/>
          <p:cNvSpPr txBox="1">
            <a:spLocks noChangeArrowheads="1"/>
          </p:cNvSpPr>
          <p:nvPr/>
        </p:nvSpPr>
        <p:spPr bwMode="auto">
          <a:xfrm>
            <a:off x="1107282" y="1841897"/>
            <a:ext cx="2731294"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b="1" dirty="0">
                <a:solidFill>
                  <a:srgbClr val="003300"/>
                </a:solidFill>
              </a:rPr>
              <a:t> 2. </a:t>
            </a:r>
            <a:r>
              <a:rPr lang="en-US" altLang="en-US" b="1" dirty="0" err="1">
                <a:solidFill>
                  <a:srgbClr val="003300"/>
                </a:solidFill>
              </a:rPr>
              <a:t>Tìm</a:t>
            </a:r>
            <a:r>
              <a:rPr lang="en-US" altLang="en-US" b="1" dirty="0">
                <a:solidFill>
                  <a:srgbClr val="003300"/>
                </a:solidFill>
              </a:rPr>
              <a:t> </a:t>
            </a:r>
            <a:r>
              <a:rPr lang="en-US" altLang="en-US" b="1" dirty="0" err="1">
                <a:solidFill>
                  <a:srgbClr val="003300"/>
                </a:solidFill>
              </a:rPr>
              <a:t>số</a:t>
            </a:r>
            <a:r>
              <a:rPr lang="en-US" altLang="en-US" b="1" dirty="0">
                <a:solidFill>
                  <a:srgbClr val="003300"/>
                </a:solidFill>
              </a:rPr>
              <a:t> </a:t>
            </a:r>
            <a:r>
              <a:rPr lang="en-US" altLang="en-US" b="1" dirty="0" err="1">
                <a:solidFill>
                  <a:srgbClr val="003300"/>
                </a:solidFill>
              </a:rPr>
              <a:t>liệu</a:t>
            </a:r>
            <a:r>
              <a:rPr lang="en-US" altLang="en-US" b="1" dirty="0">
                <a:solidFill>
                  <a:srgbClr val="003300"/>
                </a:solidFill>
              </a:rPr>
              <a:t> </a:t>
            </a:r>
            <a:r>
              <a:rPr lang="en-US" altLang="en-US" b="1" dirty="0" err="1">
                <a:solidFill>
                  <a:srgbClr val="003300"/>
                </a:solidFill>
              </a:rPr>
              <a:t>cần</a:t>
            </a:r>
            <a:r>
              <a:rPr lang="en-US" altLang="en-US" b="1" dirty="0">
                <a:solidFill>
                  <a:srgbClr val="003300"/>
                </a:solidFill>
              </a:rPr>
              <a:t> </a:t>
            </a:r>
            <a:r>
              <a:rPr lang="en-US" altLang="en-US" b="1" dirty="0" err="1">
                <a:solidFill>
                  <a:srgbClr val="003300"/>
                </a:solidFill>
              </a:rPr>
              <a:t>vẽ</a:t>
            </a:r>
            <a:r>
              <a:rPr lang="en-US" altLang="en-US" b="1" dirty="0">
                <a:solidFill>
                  <a:srgbClr val="003300"/>
                </a:solidFill>
              </a:rPr>
              <a:t> </a:t>
            </a:r>
            <a:r>
              <a:rPr lang="en-US" altLang="en-US" b="1" dirty="0" err="1">
                <a:solidFill>
                  <a:srgbClr val="003300"/>
                </a:solidFill>
              </a:rPr>
              <a:t>trên</a:t>
            </a:r>
            <a:r>
              <a:rPr lang="en-US" altLang="en-US" b="1" dirty="0">
                <a:solidFill>
                  <a:srgbClr val="003300"/>
                </a:solidFill>
              </a:rPr>
              <a:t> </a:t>
            </a:r>
            <a:r>
              <a:rPr lang="en-US" altLang="en-US" b="1" dirty="0" err="1">
                <a:solidFill>
                  <a:srgbClr val="003300"/>
                </a:solidFill>
              </a:rPr>
              <a:t>trục</a:t>
            </a:r>
            <a:r>
              <a:rPr lang="en-US" altLang="en-US" b="1" dirty="0">
                <a:solidFill>
                  <a:srgbClr val="003300"/>
                </a:solidFill>
              </a:rPr>
              <a:t> </a:t>
            </a:r>
            <a:r>
              <a:rPr lang="en-US" altLang="en-US" b="1" dirty="0" err="1">
                <a:solidFill>
                  <a:srgbClr val="003300"/>
                </a:solidFill>
              </a:rPr>
              <a:t>tung</a:t>
            </a:r>
            <a:r>
              <a:rPr lang="en-US" altLang="en-US" b="1" dirty="0">
                <a:solidFill>
                  <a:srgbClr val="003300"/>
                </a:solidFill>
              </a:rPr>
              <a:t> </a:t>
            </a:r>
            <a:r>
              <a:rPr lang="en-US" altLang="en-US" b="1" dirty="0" err="1">
                <a:solidFill>
                  <a:srgbClr val="003300"/>
                </a:solidFill>
              </a:rPr>
              <a:t>và</a:t>
            </a:r>
            <a:r>
              <a:rPr lang="en-US" altLang="en-US" b="1" dirty="0">
                <a:solidFill>
                  <a:srgbClr val="003300"/>
                </a:solidFill>
              </a:rPr>
              <a:t> </a:t>
            </a:r>
            <a:r>
              <a:rPr lang="en-US" altLang="en-US" b="1" dirty="0" err="1">
                <a:solidFill>
                  <a:srgbClr val="003300"/>
                </a:solidFill>
              </a:rPr>
              <a:t>tiến</a:t>
            </a:r>
            <a:r>
              <a:rPr lang="en-US" altLang="en-US" b="1" dirty="0">
                <a:solidFill>
                  <a:srgbClr val="003300"/>
                </a:solidFill>
              </a:rPr>
              <a:t> </a:t>
            </a:r>
            <a:r>
              <a:rPr lang="en-US" altLang="en-US" b="1" dirty="0" err="1">
                <a:solidFill>
                  <a:srgbClr val="003300"/>
                </a:solidFill>
              </a:rPr>
              <a:t>hành</a:t>
            </a:r>
            <a:r>
              <a:rPr lang="en-US" altLang="en-US" b="1" dirty="0">
                <a:solidFill>
                  <a:srgbClr val="003300"/>
                </a:solidFill>
              </a:rPr>
              <a:t> </a:t>
            </a:r>
            <a:r>
              <a:rPr lang="en-US" altLang="en-US" b="1" dirty="0" err="1">
                <a:solidFill>
                  <a:srgbClr val="003300"/>
                </a:solidFill>
              </a:rPr>
              <a:t>vẽ</a:t>
            </a:r>
            <a:r>
              <a:rPr lang="en-US" altLang="en-US" b="1" dirty="0">
                <a:solidFill>
                  <a:srgbClr val="003300"/>
                </a:solidFill>
              </a:rPr>
              <a:t> </a:t>
            </a:r>
            <a:r>
              <a:rPr lang="en-US" altLang="en-US" b="1" dirty="0" err="1">
                <a:solidFill>
                  <a:srgbClr val="003300"/>
                </a:solidFill>
              </a:rPr>
              <a:t>cột</a:t>
            </a:r>
            <a:r>
              <a:rPr lang="en-US" altLang="en-US" b="1" dirty="0">
                <a:solidFill>
                  <a:srgbClr val="003300"/>
                </a:solidFill>
              </a:rPr>
              <a:t>:</a:t>
            </a:r>
            <a:r>
              <a:rPr lang="en-US" altLang="en-US" b="1" dirty="0">
                <a:solidFill>
                  <a:srgbClr val="000000"/>
                </a:solidFill>
              </a:rPr>
              <a:t> </a:t>
            </a:r>
          </a:p>
          <a:p>
            <a:pPr eaLnBrk="1" hangingPunct="1">
              <a:spcBef>
                <a:spcPct val="50000"/>
              </a:spcBef>
              <a:defRPr/>
            </a:pPr>
            <a:r>
              <a:rPr lang="en-US" altLang="en-US" b="1" dirty="0">
                <a:solidFill>
                  <a:srgbClr val="000000"/>
                </a:solidFill>
              </a:rPr>
              <a:t>3. </a:t>
            </a:r>
            <a:r>
              <a:rPr lang="en-US" altLang="en-US" b="1" dirty="0" err="1">
                <a:solidFill>
                  <a:srgbClr val="000000"/>
                </a:solidFill>
              </a:rPr>
              <a:t>Kí</a:t>
            </a:r>
            <a:r>
              <a:rPr lang="en-US" altLang="en-US" b="1" dirty="0">
                <a:solidFill>
                  <a:srgbClr val="000000"/>
                </a:solidFill>
              </a:rPr>
              <a:t> </a:t>
            </a:r>
            <a:r>
              <a:rPr lang="en-US" altLang="en-US" b="1" dirty="0" err="1">
                <a:solidFill>
                  <a:srgbClr val="000000"/>
                </a:solidFill>
              </a:rPr>
              <a:t>hiệu</a:t>
            </a:r>
            <a:endParaRPr lang="en-US" altLang="en-US" b="1" dirty="0">
              <a:solidFill>
                <a:srgbClr val="000000"/>
              </a:solidFill>
            </a:endParaRPr>
          </a:p>
          <a:p>
            <a:pPr eaLnBrk="1" hangingPunct="1">
              <a:spcBef>
                <a:spcPct val="50000"/>
              </a:spcBef>
              <a:defRPr/>
            </a:pPr>
            <a:r>
              <a:rPr lang="en-US" altLang="en-US" b="1" dirty="0">
                <a:solidFill>
                  <a:srgbClr val="000000"/>
                </a:solidFill>
              </a:rPr>
              <a:t>4. </a:t>
            </a:r>
            <a:r>
              <a:rPr lang="en-US" altLang="en-US" b="1" dirty="0" err="1">
                <a:solidFill>
                  <a:srgbClr val="000000"/>
                </a:solidFill>
              </a:rPr>
              <a:t>Chú</a:t>
            </a:r>
            <a:r>
              <a:rPr lang="en-US" altLang="en-US" b="1" dirty="0">
                <a:solidFill>
                  <a:srgbClr val="000000"/>
                </a:solidFill>
              </a:rPr>
              <a:t> </a:t>
            </a:r>
            <a:r>
              <a:rPr lang="en-US" altLang="en-US" b="1" dirty="0" err="1">
                <a:solidFill>
                  <a:srgbClr val="000000"/>
                </a:solidFill>
              </a:rPr>
              <a:t>thích</a:t>
            </a:r>
            <a:endParaRPr lang="en-US" altLang="en-US" b="1" dirty="0">
              <a:solidFill>
                <a:srgbClr val="000000"/>
              </a:solidFill>
            </a:endParaRPr>
          </a:p>
          <a:p>
            <a:pPr eaLnBrk="1" hangingPunct="1">
              <a:spcBef>
                <a:spcPct val="50000"/>
              </a:spcBef>
              <a:defRPr/>
            </a:pPr>
            <a:r>
              <a:rPr lang="en-US" altLang="en-US" b="1" dirty="0">
                <a:solidFill>
                  <a:srgbClr val="000000"/>
                </a:solidFill>
              </a:rPr>
              <a:t>5. </a:t>
            </a:r>
            <a:r>
              <a:rPr lang="en-US" altLang="en-US" b="1" dirty="0" err="1">
                <a:solidFill>
                  <a:srgbClr val="000000"/>
                </a:solidFill>
              </a:rPr>
              <a:t>Ghi</a:t>
            </a:r>
            <a:r>
              <a:rPr lang="en-US" altLang="en-US" b="1" dirty="0">
                <a:solidFill>
                  <a:srgbClr val="000000"/>
                </a:solidFill>
              </a:rPr>
              <a:t> </a:t>
            </a:r>
            <a:r>
              <a:rPr lang="en-US" altLang="en-US" b="1" dirty="0" err="1">
                <a:solidFill>
                  <a:srgbClr val="000000"/>
                </a:solidFill>
              </a:rPr>
              <a:t>tên</a:t>
            </a:r>
            <a:r>
              <a:rPr lang="en-US" altLang="en-US" b="1" dirty="0">
                <a:solidFill>
                  <a:srgbClr val="000000"/>
                </a:solidFill>
              </a:rPr>
              <a:t> </a:t>
            </a:r>
            <a:r>
              <a:rPr lang="en-US" altLang="en-US" b="1" dirty="0" err="1">
                <a:solidFill>
                  <a:srgbClr val="000000"/>
                </a:solidFill>
              </a:rPr>
              <a:t>biểu</a:t>
            </a:r>
            <a:r>
              <a:rPr lang="en-US" altLang="en-US" b="1" dirty="0">
                <a:solidFill>
                  <a:srgbClr val="000000"/>
                </a:solidFill>
              </a:rPr>
              <a:t> </a:t>
            </a:r>
            <a:r>
              <a:rPr lang="en-US" altLang="en-US" b="1" dirty="0" err="1">
                <a:solidFill>
                  <a:srgbClr val="000000"/>
                </a:solidFill>
              </a:rPr>
              <a:t>đồ</a:t>
            </a:r>
            <a:endParaRPr lang="en-US" altLang="en-US" b="1" dirty="0">
              <a:solidFill>
                <a:srgbClr val="000000"/>
              </a:solidFill>
            </a:endParaRPr>
          </a:p>
        </p:txBody>
      </p:sp>
      <p:sp>
        <p:nvSpPr>
          <p:cNvPr id="4" name="Rectangle 3"/>
          <p:cNvSpPr/>
          <p:nvPr/>
        </p:nvSpPr>
        <p:spPr>
          <a:xfrm>
            <a:off x="6858000" y="3086100"/>
            <a:ext cx="285750" cy="1428750"/>
          </a:xfrm>
          <a:prstGeom prst="rect">
            <a:avLst/>
          </a:prstGeom>
          <a:noFill/>
        </p:spPr>
        <p:style>
          <a:lnRef idx="2">
            <a:schemeClr val="dk1"/>
          </a:lnRef>
          <a:fillRef idx="1">
            <a:schemeClr val="lt1"/>
          </a:fillRef>
          <a:effectRef idx="0">
            <a:schemeClr val="dk1"/>
          </a:effectRef>
          <a:fontRef idx="minor">
            <a:schemeClr val="dk1"/>
          </a:fontRef>
        </p:style>
        <p:txBody>
          <a:bodyPr anchor="ctr"/>
          <a:lstStyle/>
          <a:p>
            <a:pPr algn="ctr">
              <a:defRPr/>
            </a:pPr>
            <a:endParaRPr lang="en-US" sz="1350"/>
          </a:p>
        </p:txBody>
      </p:sp>
      <p:sp>
        <p:nvSpPr>
          <p:cNvPr id="54" name="Rectangle 53"/>
          <p:cNvSpPr/>
          <p:nvPr/>
        </p:nvSpPr>
        <p:spPr>
          <a:xfrm>
            <a:off x="5886450" y="3363516"/>
            <a:ext cx="285750" cy="1151334"/>
          </a:xfrm>
          <a:prstGeom prst="rect">
            <a:avLst/>
          </a:prstGeom>
          <a:noFill/>
        </p:spPr>
        <p:style>
          <a:lnRef idx="2">
            <a:schemeClr val="dk1"/>
          </a:lnRef>
          <a:fillRef idx="1">
            <a:schemeClr val="lt1"/>
          </a:fillRef>
          <a:effectRef idx="0">
            <a:schemeClr val="dk1"/>
          </a:effectRef>
          <a:fontRef idx="minor">
            <a:schemeClr val="dk1"/>
          </a:fontRef>
        </p:style>
        <p:txBody>
          <a:bodyPr anchor="ctr"/>
          <a:lstStyle/>
          <a:p>
            <a:pPr algn="ctr">
              <a:defRPr/>
            </a:pPr>
            <a:endParaRPr lang="en-US" sz="1350"/>
          </a:p>
        </p:txBody>
      </p:sp>
      <p:sp>
        <p:nvSpPr>
          <p:cNvPr id="55" name="Rectangle 54"/>
          <p:cNvSpPr/>
          <p:nvPr/>
        </p:nvSpPr>
        <p:spPr>
          <a:xfrm>
            <a:off x="7372350" y="2228850"/>
            <a:ext cx="285750" cy="2286000"/>
          </a:xfrm>
          <a:prstGeom prst="rect">
            <a:avLst/>
          </a:prstGeom>
          <a:noFill/>
        </p:spPr>
        <p:style>
          <a:lnRef idx="2">
            <a:schemeClr val="dk1"/>
          </a:lnRef>
          <a:fillRef idx="1">
            <a:schemeClr val="lt1"/>
          </a:fillRef>
          <a:effectRef idx="0">
            <a:schemeClr val="dk1"/>
          </a:effectRef>
          <a:fontRef idx="minor">
            <a:schemeClr val="dk1"/>
          </a:fontRef>
        </p:style>
        <p:txBody>
          <a:bodyPr anchor="ctr"/>
          <a:lstStyle/>
          <a:p>
            <a:pPr algn="ctr">
              <a:defRPr/>
            </a:pPr>
            <a:endParaRPr lang="en-US" sz="1350"/>
          </a:p>
        </p:txBody>
      </p:sp>
      <p:cxnSp>
        <p:nvCxnSpPr>
          <p:cNvPr id="57" name="Straight Connector 56"/>
          <p:cNvCxnSpPr/>
          <p:nvPr/>
        </p:nvCxnSpPr>
        <p:spPr>
          <a:xfrm flipV="1">
            <a:off x="5888832" y="3659982"/>
            <a:ext cx="283369" cy="3572"/>
          </a:xfrm>
          <a:prstGeom prst="line">
            <a:avLst/>
          </a:prstGeom>
        </p:spPr>
        <p:style>
          <a:lnRef idx="3">
            <a:schemeClr val="dk1"/>
          </a:lnRef>
          <a:fillRef idx="0">
            <a:schemeClr val="dk1"/>
          </a:fillRef>
          <a:effectRef idx="2">
            <a:schemeClr val="dk1"/>
          </a:effectRef>
          <a:fontRef idx="minor">
            <a:schemeClr val="tx1"/>
          </a:fontRef>
        </p:style>
      </p:cxnSp>
      <p:cxnSp>
        <p:nvCxnSpPr>
          <p:cNvPr id="60" name="Straight Connector 59"/>
          <p:cNvCxnSpPr/>
          <p:nvPr/>
        </p:nvCxnSpPr>
        <p:spPr>
          <a:xfrm flipV="1">
            <a:off x="6860382" y="3371850"/>
            <a:ext cx="283369" cy="4763"/>
          </a:xfrm>
          <a:prstGeom prst="line">
            <a:avLst/>
          </a:prstGeom>
        </p:spPr>
        <p:style>
          <a:lnRef idx="3">
            <a:schemeClr val="dk1"/>
          </a:lnRef>
          <a:fillRef idx="0">
            <a:schemeClr val="dk1"/>
          </a:fillRef>
          <a:effectRef idx="2">
            <a:schemeClr val="dk1"/>
          </a:effectRef>
          <a:fontRef idx="minor">
            <a:schemeClr val="tx1"/>
          </a:fontRef>
        </p:style>
      </p:cxnSp>
      <p:cxnSp>
        <p:nvCxnSpPr>
          <p:cNvPr id="65" name="Straight Connector 64"/>
          <p:cNvCxnSpPr/>
          <p:nvPr/>
        </p:nvCxnSpPr>
        <p:spPr>
          <a:xfrm flipV="1">
            <a:off x="7374732" y="2967037"/>
            <a:ext cx="283369" cy="4763"/>
          </a:xfrm>
          <a:prstGeom prst="line">
            <a:avLst/>
          </a:prstGeom>
        </p:spPr>
        <p:style>
          <a:lnRef idx="3">
            <a:schemeClr val="dk1"/>
          </a:lnRef>
          <a:fillRef idx="0">
            <a:schemeClr val="dk1"/>
          </a:fillRef>
          <a:effectRef idx="2">
            <a:schemeClr val="dk1"/>
          </a:effectRef>
          <a:fontRef idx="minor">
            <a:schemeClr val="tx1"/>
          </a:fontRef>
        </p:style>
      </p:cxnSp>
      <p:sp>
        <p:nvSpPr>
          <p:cNvPr id="27696" name="TextBox 65"/>
          <p:cNvSpPr txBox="1">
            <a:spLocks noChangeArrowheads="1"/>
          </p:cNvSpPr>
          <p:nvPr/>
        </p:nvSpPr>
        <p:spPr bwMode="auto">
          <a:xfrm>
            <a:off x="5772150" y="3907631"/>
            <a:ext cx="514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900">
                <a:solidFill>
                  <a:srgbClr val="FF0000"/>
                </a:solidFill>
                <a:latin typeface="Arial" panose="020B0604020202020204" pitchFamily="34" charset="0"/>
              </a:rPr>
              <a:t>1120,9</a:t>
            </a:r>
          </a:p>
        </p:txBody>
      </p:sp>
      <p:sp>
        <p:nvSpPr>
          <p:cNvPr id="27697" name="TextBox 66"/>
          <p:cNvSpPr txBox="1">
            <a:spLocks noChangeArrowheads="1"/>
          </p:cNvSpPr>
          <p:nvPr/>
        </p:nvSpPr>
        <p:spPr bwMode="auto">
          <a:xfrm>
            <a:off x="5800725" y="3396854"/>
            <a:ext cx="5143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900">
                <a:solidFill>
                  <a:srgbClr val="FF0000"/>
                </a:solidFill>
                <a:latin typeface="Arial" panose="020B0604020202020204" pitchFamily="34" charset="0"/>
              </a:rPr>
              <a:t>344,1</a:t>
            </a:r>
          </a:p>
        </p:txBody>
      </p:sp>
      <p:sp>
        <p:nvSpPr>
          <p:cNvPr id="27698" name="TextBox 67"/>
          <p:cNvSpPr txBox="1">
            <a:spLocks noChangeArrowheads="1"/>
          </p:cNvSpPr>
          <p:nvPr/>
        </p:nvSpPr>
        <p:spPr bwMode="auto">
          <a:xfrm>
            <a:off x="6800850" y="3657600"/>
            <a:ext cx="514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900">
                <a:solidFill>
                  <a:srgbClr val="FF0000"/>
                </a:solidFill>
                <a:latin typeface="Arial" panose="020B0604020202020204" pitchFamily="34" charset="0"/>
              </a:rPr>
              <a:t>1357,0</a:t>
            </a:r>
          </a:p>
        </p:txBody>
      </p:sp>
      <p:sp>
        <p:nvSpPr>
          <p:cNvPr id="27699" name="TextBox 68"/>
          <p:cNvSpPr txBox="1">
            <a:spLocks noChangeArrowheads="1"/>
          </p:cNvSpPr>
          <p:nvPr/>
        </p:nvSpPr>
        <p:spPr bwMode="auto">
          <a:xfrm>
            <a:off x="6791325" y="3137297"/>
            <a:ext cx="5143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900">
                <a:solidFill>
                  <a:srgbClr val="FF0000"/>
                </a:solidFill>
                <a:latin typeface="Arial" panose="020B0604020202020204" pitchFamily="34" charset="0"/>
              </a:rPr>
              <a:t>425,0</a:t>
            </a:r>
          </a:p>
        </p:txBody>
      </p:sp>
      <p:sp>
        <p:nvSpPr>
          <p:cNvPr id="27700" name="TextBox 69"/>
          <p:cNvSpPr txBox="1">
            <a:spLocks noChangeArrowheads="1"/>
          </p:cNvSpPr>
          <p:nvPr/>
        </p:nvSpPr>
        <p:spPr bwMode="auto">
          <a:xfrm>
            <a:off x="7315200" y="3371850"/>
            <a:ext cx="514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900">
                <a:solidFill>
                  <a:srgbClr val="FF0000"/>
                </a:solidFill>
                <a:latin typeface="Arial" panose="020B0604020202020204" pitchFamily="34" charset="0"/>
              </a:rPr>
              <a:t>1802,6</a:t>
            </a:r>
          </a:p>
        </p:txBody>
      </p:sp>
      <p:sp>
        <p:nvSpPr>
          <p:cNvPr id="27701" name="TextBox 70"/>
          <p:cNvSpPr txBox="1">
            <a:spLocks noChangeArrowheads="1"/>
          </p:cNvSpPr>
          <p:nvPr/>
        </p:nvSpPr>
        <p:spPr bwMode="auto">
          <a:xfrm>
            <a:off x="7315200" y="2514600"/>
            <a:ext cx="5143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900">
                <a:solidFill>
                  <a:srgbClr val="FF0000"/>
                </a:solidFill>
                <a:latin typeface="Arial" panose="020B0604020202020204" pitchFamily="34" charset="0"/>
              </a:rPr>
              <a:t>844,8</a:t>
            </a:r>
          </a:p>
        </p:txBody>
      </p:sp>
      <p:sp>
        <p:nvSpPr>
          <p:cNvPr id="61" name="Rectangle 60"/>
          <p:cNvSpPr/>
          <p:nvPr/>
        </p:nvSpPr>
        <p:spPr>
          <a:xfrm>
            <a:off x="4914900" y="3839766"/>
            <a:ext cx="285750" cy="683419"/>
          </a:xfrm>
          <a:prstGeom prst="rect">
            <a:avLst/>
          </a:prstGeom>
          <a:noFill/>
        </p:spPr>
        <p:style>
          <a:lnRef idx="2">
            <a:schemeClr val="dk1"/>
          </a:lnRef>
          <a:fillRef idx="1">
            <a:schemeClr val="lt1"/>
          </a:fillRef>
          <a:effectRef idx="0">
            <a:schemeClr val="dk1"/>
          </a:effectRef>
          <a:fontRef idx="minor">
            <a:schemeClr val="dk1"/>
          </a:fontRef>
        </p:style>
        <p:txBody>
          <a:bodyPr anchor="ctr"/>
          <a:lstStyle/>
          <a:p>
            <a:pPr algn="ctr">
              <a:defRPr/>
            </a:pPr>
            <a:endParaRPr lang="en-US" sz="1350"/>
          </a:p>
        </p:txBody>
      </p:sp>
      <p:cxnSp>
        <p:nvCxnSpPr>
          <p:cNvPr id="63" name="Straight Connector 62"/>
          <p:cNvCxnSpPr/>
          <p:nvPr/>
        </p:nvCxnSpPr>
        <p:spPr>
          <a:xfrm flipV="1">
            <a:off x="4914900" y="3938587"/>
            <a:ext cx="283369" cy="4763"/>
          </a:xfrm>
          <a:prstGeom prst="line">
            <a:avLst/>
          </a:prstGeom>
        </p:spPr>
        <p:style>
          <a:lnRef idx="3">
            <a:schemeClr val="dk1"/>
          </a:lnRef>
          <a:fillRef idx="0">
            <a:schemeClr val="dk1"/>
          </a:fillRef>
          <a:effectRef idx="2">
            <a:schemeClr val="dk1"/>
          </a:effectRef>
          <a:fontRef idx="minor">
            <a:schemeClr val="tx1"/>
          </a:fontRef>
        </p:style>
      </p:cxnSp>
      <p:sp>
        <p:nvSpPr>
          <p:cNvPr id="27704" name="TextBox 63"/>
          <p:cNvSpPr txBox="1">
            <a:spLocks noChangeArrowheads="1"/>
          </p:cNvSpPr>
          <p:nvPr/>
        </p:nvSpPr>
        <p:spPr bwMode="auto">
          <a:xfrm>
            <a:off x="4857750" y="4079081"/>
            <a:ext cx="5143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900">
                <a:solidFill>
                  <a:srgbClr val="FF0000"/>
                </a:solidFill>
                <a:latin typeface="Arial" panose="020B0604020202020204" pitchFamily="34" charset="0"/>
              </a:rPr>
              <a:t>728,5</a:t>
            </a:r>
          </a:p>
        </p:txBody>
      </p:sp>
      <p:sp>
        <p:nvSpPr>
          <p:cNvPr id="27705" name="TextBox 71"/>
          <p:cNvSpPr txBox="1">
            <a:spLocks noChangeArrowheads="1"/>
          </p:cNvSpPr>
          <p:nvPr/>
        </p:nvSpPr>
        <p:spPr bwMode="auto">
          <a:xfrm>
            <a:off x="4857750" y="3771900"/>
            <a:ext cx="5143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900">
                <a:solidFill>
                  <a:srgbClr val="FF0000"/>
                </a:solidFill>
                <a:latin typeface="Arial" panose="020B0604020202020204" pitchFamily="34" charset="0"/>
              </a:rPr>
              <a:t>126,1</a:t>
            </a:r>
          </a:p>
        </p:txBody>
      </p:sp>
      <p:sp>
        <p:nvSpPr>
          <p:cNvPr id="5" name="Rectangle 4"/>
          <p:cNvSpPr/>
          <p:nvPr/>
        </p:nvSpPr>
        <p:spPr>
          <a:xfrm>
            <a:off x="4917282" y="3938587"/>
            <a:ext cx="283369" cy="576263"/>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sz="1350"/>
          </a:p>
        </p:txBody>
      </p:sp>
      <p:sp>
        <p:nvSpPr>
          <p:cNvPr id="27707" name="TextBox 72"/>
          <p:cNvSpPr txBox="1">
            <a:spLocks noChangeArrowheads="1"/>
          </p:cNvSpPr>
          <p:nvPr/>
        </p:nvSpPr>
        <p:spPr bwMode="auto">
          <a:xfrm>
            <a:off x="4847035" y="4119563"/>
            <a:ext cx="5143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900">
                <a:solidFill>
                  <a:srgbClr val="FF0000"/>
                </a:solidFill>
                <a:latin typeface="Arial" panose="020B0604020202020204" pitchFamily="34" charset="0"/>
              </a:rPr>
              <a:t>728,5</a:t>
            </a:r>
          </a:p>
        </p:txBody>
      </p:sp>
      <p:sp>
        <p:nvSpPr>
          <p:cNvPr id="6" name="Rectangle 5"/>
          <p:cNvSpPr/>
          <p:nvPr/>
        </p:nvSpPr>
        <p:spPr>
          <a:xfrm>
            <a:off x="5886450" y="3657601"/>
            <a:ext cx="285750" cy="83224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sz="1350"/>
          </a:p>
        </p:txBody>
      </p:sp>
      <p:sp>
        <p:nvSpPr>
          <p:cNvPr id="27709" name="TextBox 73"/>
          <p:cNvSpPr txBox="1">
            <a:spLocks noChangeArrowheads="1"/>
          </p:cNvSpPr>
          <p:nvPr/>
        </p:nvSpPr>
        <p:spPr bwMode="auto">
          <a:xfrm>
            <a:off x="5829300" y="3886200"/>
            <a:ext cx="514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900">
                <a:solidFill>
                  <a:srgbClr val="FF0000"/>
                </a:solidFill>
                <a:latin typeface="Arial" panose="020B0604020202020204" pitchFamily="34" charset="0"/>
              </a:rPr>
              <a:t>1120,9</a:t>
            </a:r>
          </a:p>
        </p:txBody>
      </p:sp>
      <p:sp>
        <p:nvSpPr>
          <p:cNvPr id="7" name="Rectangle 6"/>
          <p:cNvSpPr/>
          <p:nvPr/>
        </p:nvSpPr>
        <p:spPr>
          <a:xfrm>
            <a:off x="6858000" y="3371851"/>
            <a:ext cx="285750" cy="111799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sz="1350"/>
          </a:p>
        </p:txBody>
      </p:sp>
      <p:sp>
        <p:nvSpPr>
          <p:cNvPr id="27711" name="TextBox 74"/>
          <p:cNvSpPr txBox="1">
            <a:spLocks noChangeArrowheads="1"/>
          </p:cNvSpPr>
          <p:nvPr/>
        </p:nvSpPr>
        <p:spPr bwMode="auto">
          <a:xfrm>
            <a:off x="6800850" y="3657600"/>
            <a:ext cx="514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900">
                <a:solidFill>
                  <a:srgbClr val="FF0000"/>
                </a:solidFill>
                <a:latin typeface="Arial" panose="020B0604020202020204" pitchFamily="34" charset="0"/>
              </a:rPr>
              <a:t>1357,0</a:t>
            </a:r>
          </a:p>
        </p:txBody>
      </p:sp>
      <p:sp>
        <p:nvSpPr>
          <p:cNvPr id="8" name="Rectangle 7"/>
          <p:cNvSpPr/>
          <p:nvPr/>
        </p:nvSpPr>
        <p:spPr>
          <a:xfrm>
            <a:off x="7372350" y="2967038"/>
            <a:ext cx="285750" cy="152281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sz="1350"/>
          </a:p>
        </p:txBody>
      </p:sp>
      <p:sp>
        <p:nvSpPr>
          <p:cNvPr id="27713" name="TextBox 75"/>
          <p:cNvSpPr txBox="1">
            <a:spLocks noChangeArrowheads="1"/>
          </p:cNvSpPr>
          <p:nvPr/>
        </p:nvSpPr>
        <p:spPr bwMode="auto">
          <a:xfrm>
            <a:off x="7315200" y="3371850"/>
            <a:ext cx="514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900">
                <a:solidFill>
                  <a:srgbClr val="FF0000"/>
                </a:solidFill>
                <a:latin typeface="Arial" panose="020B0604020202020204" pitchFamily="34" charset="0"/>
              </a:rPr>
              <a:t>1802,6</a:t>
            </a:r>
          </a:p>
        </p:txBody>
      </p:sp>
      <p:sp>
        <p:nvSpPr>
          <p:cNvPr id="9" name="Rectangle 8"/>
          <p:cNvSpPr/>
          <p:nvPr/>
        </p:nvSpPr>
        <p:spPr>
          <a:xfrm>
            <a:off x="4708922" y="5298281"/>
            <a:ext cx="241697"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77" name="Rectangle 76"/>
          <p:cNvSpPr/>
          <p:nvPr/>
        </p:nvSpPr>
        <p:spPr>
          <a:xfrm>
            <a:off x="6118623" y="5298281"/>
            <a:ext cx="240506" cy="2286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sz="1350"/>
          </a:p>
        </p:txBody>
      </p:sp>
      <p:sp>
        <p:nvSpPr>
          <p:cNvPr id="27716" name="TextBox 9"/>
          <p:cNvSpPr txBox="1">
            <a:spLocks noChangeArrowheads="1"/>
          </p:cNvSpPr>
          <p:nvPr/>
        </p:nvSpPr>
        <p:spPr bwMode="auto">
          <a:xfrm>
            <a:off x="5056585" y="5298281"/>
            <a:ext cx="111561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50">
                <a:latin typeface="Arial" panose="020B0604020202020204" pitchFamily="34" charset="0"/>
              </a:rPr>
              <a:t>Khai thác</a:t>
            </a:r>
          </a:p>
        </p:txBody>
      </p:sp>
      <p:sp>
        <p:nvSpPr>
          <p:cNvPr id="27717" name="TextBox 77"/>
          <p:cNvSpPr txBox="1">
            <a:spLocks noChangeArrowheads="1"/>
          </p:cNvSpPr>
          <p:nvPr/>
        </p:nvSpPr>
        <p:spPr bwMode="auto">
          <a:xfrm>
            <a:off x="6485335" y="5266135"/>
            <a:ext cx="117276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50">
                <a:latin typeface="Arial" panose="020B0604020202020204" pitchFamily="34" charset="0"/>
              </a:rPr>
              <a:t>Nuôi trồng</a:t>
            </a:r>
          </a:p>
        </p:txBody>
      </p:sp>
      <p:sp>
        <p:nvSpPr>
          <p:cNvPr id="27718" name="Rectangle 10"/>
          <p:cNvSpPr>
            <a:spLocks noChangeArrowheads="1"/>
          </p:cNvSpPr>
          <p:nvPr/>
        </p:nvSpPr>
        <p:spPr bwMode="auto">
          <a:xfrm>
            <a:off x="5406629" y="5037535"/>
            <a:ext cx="98296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350" b="1">
                <a:solidFill>
                  <a:srgbClr val="000000"/>
                </a:solidFill>
                <a:latin typeface="Arial" panose="020B0604020202020204" pitchFamily="34" charset="0"/>
              </a:rPr>
              <a:t>Chú thích</a:t>
            </a:r>
          </a:p>
        </p:txBody>
      </p:sp>
      <p:sp>
        <p:nvSpPr>
          <p:cNvPr id="27719" name="TextBox 11"/>
          <p:cNvSpPr txBox="1">
            <a:spLocks noChangeArrowheads="1"/>
          </p:cNvSpPr>
          <p:nvPr/>
        </p:nvSpPr>
        <p:spPr bwMode="auto">
          <a:xfrm>
            <a:off x="3650456" y="4826794"/>
            <a:ext cx="447198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50">
                <a:latin typeface="Arial" panose="020B0604020202020204" pitchFamily="34" charset="0"/>
              </a:rPr>
              <a:t>Biểu đồ thể hiện sản lượng thủy sản thời kì 1990 - 2002</a:t>
            </a:r>
          </a:p>
        </p:txBody>
      </p:sp>
    </p:spTree>
    <p:extLst>
      <p:ext uri="{BB962C8B-B14F-4D97-AF65-F5344CB8AC3E}">
        <p14:creationId xmlns:p14="http://schemas.microsoft.com/office/powerpoint/2010/main" val="12551204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3314700" y="1485900"/>
            <a:ext cx="2628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endParaRPr lang="en-US" altLang="en-US" sz="1800">
              <a:solidFill>
                <a:srgbClr val="000000"/>
              </a:solidFill>
              <a:latin typeface="Times New Roman" panose="02020603050405020304" pitchFamily="18" charset="0"/>
            </a:endParaRPr>
          </a:p>
        </p:txBody>
      </p:sp>
      <p:sp>
        <p:nvSpPr>
          <p:cNvPr id="282630" name="WordArt 6"/>
          <p:cNvSpPr>
            <a:spLocks noChangeArrowheads="1" noChangeShapeType="1" noTextEdit="1"/>
          </p:cNvSpPr>
          <p:nvPr/>
        </p:nvSpPr>
        <p:spPr bwMode="auto">
          <a:xfrm>
            <a:off x="2628900" y="1600200"/>
            <a:ext cx="3743325" cy="628650"/>
          </a:xfrm>
          <a:prstGeom prst="rect">
            <a:avLst/>
          </a:prstGeom>
        </p:spPr>
        <p:txBody>
          <a:bodyPr wrap="none" fromWordArt="1">
            <a:prstTxWarp prst="textPlain">
              <a:avLst>
                <a:gd name="adj" fmla="val 50000"/>
              </a:avLst>
            </a:prstTxWarp>
          </a:bodyPr>
          <a:lstStyle/>
          <a:p>
            <a:pPr algn="ctr"/>
            <a:r>
              <a:rPr lang="en-US" sz="2700" b="1" kern="1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DẶN DÒ</a:t>
            </a:r>
          </a:p>
        </p:txBody>
      </p:sp>
      <p:sp>
        <p:nvSpPr>
          <p:cNvPr id="128004" name="Text Box 4"/>
          <p:cNvSpPr txBox="1">
            <a:spLocks noChangeArrowheads="1"/>
          </p:cNvSpPr>
          <p:nvPr/>
        </p:nvSpPr>
        <p:spPr bwMode="auto">
          <a:xfrm>
            <a:off x="2400300" y="2686050"/>
            <a:ext cx="4114800" cy="1061829"/>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 typeface="Wingdings" panose="05000000000000000000" pitchFamily="2" charset="2"/>
              <a:buChar char="Ø"/>
            </a:pPr>
            <a:r>
              <a:rPr lang="en-US" altLang="en-US" sz="2100" b="1">
                <a:solidFill>
                  <a:srgbClr val="0000FF"/>
                </a:solidFill>
                <a:latin typeface="Times New Roman" panose="02020603050405020304" pitchFamily="18" charset="0"/>
              </a:rPr>
              <a:t> Chép bài đầy đủ, hoàn thành bài tập 3</a:t>
            </a:r>
          </a:p>
          <a:p>
            <a:pPr algn="just">
              <a:spcBef>
                <a:spcPct val="0"/>
              </a:spcBef>
              <a:buFont typeface="Wingdings" panose="05000000000000000000" pitchFamily="2" charset="2"/>
              <a:buChar char="Ø"/>
            </a:pPr>
            <a:r>
              <a:rPr lang="en-US" altLang="en-US" sz="2100" b="1">
                <a:solidFill>
                  <a:srgbClr val="0000FF"/>
                </a:solidFill>
                <a:latin typeface="Times New Roman" panose="02020603050405020304" pitchFamily="18" charset="0"/>
              </a:rPr>
              <a:t>Chuẩn bị bài 11,12</a:t>
            </a:r>
            <a:endParaRPr lang="en-US" altLang="en-US" sz="2400">
              <a:solidFill>
                <a:srgbClr val="0000FF"/>
              </a:solidFill>
              <a:latin typeface="Times New Roman" panose="02020603050405020304" pitchFamily="18" charset="0"/>
            </a:endParaRPr>
          </a:p>
        </p:txBody>
      </p:sp>
    </p:spTree>
    <p:extLst>
      <p:ext uri="{BB962C8B-B14F-4D97-AF65-F5344CB8AC3E}">
        <p14:creationId xmlns:p14="http://schemas.microsoft.com/office/powerpoint/2010/main" val="29442170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82630"/>
                                        </p:tgtEl>
                                        <p:attrNameLst>
                                          <p:attrName>style.visibility</p:attrName>
                                        </p:attrNameLst>
                                      </p:cBhvr>
                                      <p:to>
                                        <p:strVal val="visible"/>
                                      </p:to>
                                    </p:set>
                                    <p:anim calcmode="lin" valueType="num">
                                      <p:cBhvr>
                                        <p:cTn id="7" dur="1000" fill="hold"/>
                                        <p:tgtEl>
                                          <p:spTgt spid="282630"/>
                                        </p:tgtEl>
                                        <p:attrNameLst>
                                          <p:attrName>ppt_w</p:attrName>
                                        </p:attrNameLst>
                                      </p:cBhvr>
                                      <p:tavLst>
                                        <p:tav tm="0">
                                          <p:val>
                                            <p:strVal val="#ppt_w*0.70"/>
                                          </p:val>
                                        </p:tav>
                                        <p:tav tm="100000">
                                          <p:val>
                                            <p:strVal val="#ppt_w"/>
                                          </p:val>
                                        </p:tav>
                                      </p:tavLst>
                                    </p:anim>
                                    <p:anim calcmode="lin" valueType="num">
                                      <p:cBhvr>
                                        <p:cTn id="8" dur="1000" fill="hold"/>
                                        <p:tgtEl>
                                          <p:spTgt spid="282630"/>
                                        </p:tgtEl>
                                        <p:attrNameLst>
                                          <p:attrName>ppt_h</p:attrName>
                                        </p:attrNameLst>
                                      </p:cBhvr>
                                      <p:tavLst>
                                        <p:tav tm="0">
                                          <p:val>
                                            <p:strVal val="#ppt_h"/>
                                          </p:val>
                                        </p:tav>
                                        <p:tav tm="100000">
                                          <p:val>
                                            <p:strVal val="#ppt_h"/>
                                          </p:val>
                                        </p:tav>
                                      </p:tavLst>
                                    </p:anim>
                                    <p:animEffect transition="in" filter="fade">
                                      <p:cBhvr>
                                        <p:cTn id="9" dur="1000"/>
                                        <p:tgtEl>
                                          <p:spTgt spid="282630"/>
                                        </p:tgtEl>
                                      </p:cBhvr>
                                    </p:animEffect>
                                  </p:childTnLst>
                                </p:cTn>
                              </p:par>
                            </p:childTnLst>
                          </p:cTn>
                        </p:par>
                        <p:par>
                          <p:cTn id="10" fill="hold" nodeType="afterGroup">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128004"/>
                                        </p:tgtEl>
                                        <p:attrNameLst>
                                          <p:attrName>style.visibility</p:attrName>
                                        </p:attrNameLst>
                                      </p:cBhvr>
                                      <p:to>
                                        <p:strVal val="visible"/>
                                      </p:to>
                                    </p:set>
                                    <p:anim calcmode="lin" valueType="num">
                                      <p:cBhvr>
                                        <p:cTn id="13" dur="500" fill="hold"/>
                                        <p:tgtEl>
                                          <p:spTgt spid="128004"/>
                                        </p:tgtEl>
                                        <p:attrNameLst>
                                          <p:attrName>ppt_w</p:attrName>
                                        </p:attrNameLst>
                                      </p:cBhvr>
                                      <p:tavLst>
                                        <p:tav tm="0">
                                          <p:val>
                                            <p:fltVal val="0"/>
                                          </p:val>
                                        </p:tav>
                                        <p:tav tm="100000">
                                          <p:val>
                                            <p:strVal val="#ppt_w"/>
                                          </p:val>
                                        </p:tav>
                                      </p:tavLst>
                                    </p:anim>
                                    <p:anim calcmode="lin" valueType="num">
                                      <p:cBhvr>
                                        <p:cTn id="14" dur="500" fill="hold"/>
                                        <p:tgtEl>
                                          <p:spTgt spid="128004"/>
                                        </p:tgtEl>
                                        <p:attrNameLst>
                                          <p:attrName>ppt_h</p:attrName>
                                        </p:attrNameLst>
                                      </p:cBhvr>
                                      <p:tavLst>
                                        <p:tav tm="0">
                                          <p:val>
                                            <p:fltVal val="0"/>
                                          </p:val>
                                        </p:tav>
                                        <p:tav tm="100000">
                                          <p:val>
                                            <p:strVal val="#ppt_h"/>
                                          </p:val>
                                        </p:tav>
                                      </p:tavLst>
                                    </p:anim>
                                    <p:animEffect transition="in" filter="fade">
                                      <p:cBhvr>
                                        <p:cTn id="15" dur="500"/>
                                        <p:tgtEl>
                                          <p:spTgt spid="1280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30" grpId="0" animBg="1"/>
      <p:bldP spid="12800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 name="TextBox 3">
            <a:extLst>
              <a:ext uri="{FF2B5EF4-FFF2-40B4-BE49-F238E27FC236}"/>
            </a:extLst>
          </p:cNvPr>
          <p:cNvSpPr txBox="1"/>
          <p:nvPr/>
        </p:nvSpPr>
        <p:spPr>
          <a:xfrm>
            <a:off x="1143001" y="1370596"/>
            <a:ext cx="2395207" cy="507831"/>
          </a:xfrm>
          <a:prstGeom prst="rect">
            <a:avLst/>
          </a:prstGeom>
          <a:noFill/>
        </p:spPr>
        <p:txBody>
          <a:bodyPr wrap="none">
            <a:spAutoFit/>
          </a:bodyPr>
          <a:lstStyle/>
          <a:p>
            <a:pPr>
              <a:defRPr/>
            </a:pPr>
            <a:r>
              <a:rPr lang="en-US" sz="27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a typeface="STCaiyun" panose="02010800040101010101" pitchFamily="2" charset="-122"/>
              </a:rPr>
              <a:t>I. LÂM NGHIỆP:</a:t>
            </a:r>
          </a:p>
        </p:txBody>
      </p:sp>
      <p:sp>
        <p:nvSpPr>
          <p:cNvPr id="4" name="TextBox 4">
            <a:extLst>
              <a:ext uri="{FF2B5EF4-FFF2-40B4-BE49-F238E27FC236}"/>
            </a:extLst>
          </p:cNvPr>
          <p:cNvSpPr txBox="1"/>
          <p:nvPr/>
        </p:nvSpPr>
        <p:spPr>
          <a:xfrm>
            <a:off x="1257300" y="1898630"/>
            <a:ext cx="2143536" cy="369332"/>
          </a:xfrm>
          <a:prstGeom prst="rect">
            <a:avLst/>
          </a:prstGeom>
          <a:noFill/>
        </p:spPr>
        <p:txBody>
          <a:bodyPr wrap="none">
            <a:spAutoFit/>
            <a:scene3d>
              <a:camera prst="orthographicFront"/>
              <a:lightRig rig="threePt" dir="t"/>
            </a:scene3d>
          </a:bodyPr>
          <a:lstStyle/>
          <a:p>
            <a:pPr>
              <a:defRPr/>
            </a:pPr>
            <a:r>
              <a:rPr lang="en-US" b="1" dirty="0">
                <a:ln/>
                <a:solidFill>
                  <a:schemeClr val="accent3">
                    <a:lumMod val="50000"/>
                  </a:schemeClr>
                </a:solidFill>
                <a:latin typeface="Times New Roman" panose="02020603050405020304" pitchFamily="18" charset="0"/>
                <a:cs typeface="Times New Roman" panose="02020603050405020304" pitchFamily="18" charset="0"/>
              </a:rPr>
              <a:t>1. </a:t>
            </a:r>
            <a:r>
              <a:rPr lang="vi-VN" b="1" dirty="0">
                <a:ln/>
                <a:solidFill>
                  <a:schemeClr val="accent3">
                    <a:lumMod val="50000"/>
                  </a:schemeClr>
                </a:solidFill>
                <a:latin typeface="Times New Roman" panose="02020603050405020304" pitchFamily="18" charset="0"/>
                <a:cs typeface="Times New Roman" panose="02020603050405020304" pitchFamily="18" charset="0"/>
              </a:rPr>
              <a:t>Tài</a:t>
            </a:r>
            <a:r>
              <a:rPr lang="en-US" b="1" dirty="0">
                <a:ln/>
                <a:solidFill>
                  <a:schemeClr val="accent3">
                    <a:lumMod val="50000"/>
                  </a:schemeClr>
                </a:solidFill>
                <a:latin typeface="Times New Roman" panose="02020603050405020304" pitchFamily="18" charset="0"/>
                <a:cs typeface="Times New Roman" panose="02020603050405020304" pitchFamily="18" charset="0"/>
              </a:rPr>
              <a:t> </a:t>
            </a:r>
            <a:r>
              <a:rPr lang="en-US" b="1" dirty="0" err="1">
                <a:ln/>
                <a:solidFill>
                  <a:schemeClr val="accent3">
                    <a:lumMod val="50000"/>
                  </a:schemeClr>
                </a:solidFill>
                <a:latin typeface="Times New Roman" panose="02020603050405020304" pitchFamily="18" charset="0"/>
                <a:cs typeface="Times New Roman" panose="02020603050405020304" pitchFamily="18" charset="0"/>
              </a:rPr>
              <a:t>nguyên</a:t>
            </a:r>
            <a:r>
              <a:rPr lang="en-US" b="1" dirty="0">
                <a:ln/>
                <a:solidFill>
                  <a:schemeClr val="accent3">
                    <a:lumMod val="50000"/>
                  </a:schemeClr>
                </a:solidFill>
                <a:latin typeface="Times New Roman" panose="02020603050405020304" pitchFamily="18" charset="0"/>
                <a:cs typeface="Times New Roman" panose="02020603050405020304" pitchFamily="18" charset="0"/>
              </a:rPr>
              <a:t> </a:t>
            </a:r>
            <a:r>
              <a:rPr lang="en-US" b="1" dirty="0" err="1">
                <a:ln/>
                <a:solidFill>
                  <a:schemeClr val="accent3">
                    <a:lumMod val="50000"/>
                  </a:schemeClr>
                </a:solidFill>
                <a:latin typeface="Times New Roman" panose="02020603050405020304" pitchFamily="18" charset="0"/>
                <a:cs typeface="Times New Roman" panose="02020603050405020304" pitchFamily="18" charset="0"/>
              </a:rPr>
              <a:t>rừng</a:t>
            </a:r>
            <a:r>
              <a:rPr lang="en-US" b="1" dirty="0">
                <a:ln/>
                <a:solidFill>
                  <a:schemeClr val="accent3">
                    <a:lumMod val="50000"/>
                  </a:schemeClr>
                </a:solidFill>
                <a:latin typeface="Times New Roman" panose="02020603050405020304" pitchFamily="18" charset="0"/>
                <a:cs typeface="Times New Roman" panose="02020603050405020304" pitchFamily="18" charset="0"/>
              </a:rPr>
              <a:t>:</a:t>
            </a:r>
          </a:p>
        </p:txBody>
      </p:sp>
      <p:sp>
        <p:nvSpPr>
          <p:cNvPr id="5" name="TextBox 5"/>
          <p:cNvSpPr txBox="1">
            <a:spLocks noChangeArrowheads="1"/>
          </p:cNvSpPr>
          <p:nvPr/>
        </p:nvSpPr>
        <p:spPr bwMode="auto">
          <a:xfrm>
            <a:off x="1543050" y="2415779"/>
            <a:ext cx="4894660" cy="3046988"/>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a:solidFill>
                  <a:srgbClr val="FFFF00"/>
                </a:solidFill>
                <a:latin typeface="Times New Roman" panose="02020603050405020304" pitchFamily="18" charset="0"/>
                <a:cs typeface="Times New Roman" panose="02020603050405020304" pitchFamily="18" charset="0"/>
              </a:rPr>
              <a:t>ĐOẠN THÔNG TIN</a:t>
            </a:r>
          </a:p>
          <a:p>
            <a:pPr algn="just">
              <a:spcBef>
                <a:spcPct val="0"/>
              </a:spcBef>
              <a:buFontTx/>
              <a:buNone/>
            </a:pPr>
            <a:r>
              <a:rPr lang="en-US" altLang="en-US" sz="2400">
                <a:solidFill>
                  <a:schemeClr val="bg1"/>
                </a:solidFill>
                <a:latin typeface="Times New Roman" panose="02020603050405020304" pitchFamily="18" charset="0"/>
                <a:cs typeface="Times New Roman" panose="02020603050405020304" pitchFamily="18" charset="0"/>
              </a:rPr>
              <a:t>Trước kia Việt Nam là nước giàu tài nguyên rừng, nhưng đến nay đã bị cạn kiệt ở nhiều nơi </a:t>
            </a:r>
            <a:r>
              <a:rPr lang="en-US" altLang="en-US" sz="2400">
                <a:solidFill>
                  <a:schemeClr val="bg1"/>
                </a:solidFill>
                <a:latin typeface="Times New Roman" panose="02020603050405020304" pitchFamily="18" charset="0"/>
                <a:cs typeface="Times New Roman" panose="02020603050405020304" pitchFamily="18" charset="0"/>
                <a:sym typeface="+mn-ea"/>
              </a:rPr>
              <a:t>chỉ còn khoảng 11,6 triệu ha, năm 2000, độ che phủ toàn quốc là 35%. TB mỗi năm mất khoảng 19 vạn ha.</a:t>
            </a:r>
            <a:endParaRPr lang="en-US" altLang="en-US" sz="2400">
              <a:solidFill>
                <a:schemeClr val="bg1"/>
              </a:solidFill>
              <a:latin typeface="Times New Roman" panose="02020603050405020304" pitchFamily="18" charset="0"/>
              <a:cs typeface="Times New Roman" panose="02020603050405020304" pitchFamily="18" charset="0"/>
            </a:endParaRPr>
          </a:p>
          <a:p>
            <a:pPr>
              <a:spcBef>
                <a:spcPct val="0"/>
              </a:spcBef>
              <a:buFontTx/>
              <a:buNone/>
            </a:pPr>
            <a:endParaRPr lang="en-US" altLang="en-US" sz="2400" b="1">
              <a:latin typeface="Times New Roman" panose="02020603050405020304" pitchFamily="18" charset="0"/>
              <a:cs typeface="Times New Roman" panose="02020603050405020304" pitchFamily="18" charset="0"/>
            </a:endParaRPr>
          </a:p>
        </p:txBody>
      </p:sp>
      <p:sp>
        <p:nvSpPr>
          <p:cNvPr id="6" name="TextBox 5"/>
          <p:cNvSpPr txBox="1"/>
          <p:nvPr/>
        </p:nvSpPr>
        <p:spPr>
          <a:xfrm>
            <a:off x="628650" y="268166"/>
            <a:ext cx="7886700" cy="646331"/>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b="1" dirty="0">
                <a:solidFill>
                  <a:srgbClr val="00B050"/>
                </a:solidFill>
                <a:latin typeface="Times New Roman" panose="02020603050405020304" pitchFamily="18" charset="0"/>
                <a:cs typeface="Times New Roman" panose="02020603050405020304" pitchFamily="18" charset="0"/>
              </a:rPr>
              <a:t>TIẾT 10 - BÀI 9: SỰ PHÁT TRIỂN VÀ PHÂN BỐ LÂM NGHIỆP THỦY SẢN</a:t>
            </a:r>
          </a:p>
        </p:txBody>
      </p:sp>
    </p:spTree>
    <p:extLst>
      <p:ext uri="{BB962C8B-B14F-4D97-AF65-F5344CB8AC3E}">
        <p14:creationId xmlns:p14="http://schemas.microsoft.com/office/powerpoint/2010/main" val="35128013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8" name="Rectangle 1"/>
          <p:cNvSpPr>
            <a:spLocks noChangeArrowheads="1"/>
          </p:cNvSpPr>
          <p:nvPr/>
        </p:nvSpPr>
        <p:spPr bwMode="auto">
          <a:xfrm>
            <a:off x="382191" y="2334816"/>
            <a:ext cx="6572250" cy="83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tabLst>
                <a:tab pos="20161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0161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0161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0161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0161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0161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0161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0161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01613" algn="l"/>
              </a:tabLst>
              <a:defRPr sz="2000">
                <a:solidFill>
                  <a:schemeClr val="tx1"/>
                </a:solidFill>
                <a:latin typeface="Calibri" panose="020F0502020204030204" pitchFamily="34" charset="0"/>
              </a:defRPr>
            </a:lvl9pPr>
          </a:lstStyle>
          <a:p>
            <a:pPr algn="just">
              <a:lnSpc>
                <a:spcPct val="115000"/>
              </a:lnSpc>
              <a:spcBef>
                <a:spcPct val="0"/>
              </a:spcBef>
              <a:spcAft>
                <a:spcPts val="750"/>
              </a:spcAft>
              <a:buFont typeface="Times New Roman" panose="02020603050405020304" pitchFamily="18" charset="0"/>
              <a:buChar char="-"/>
            </a:pPr>
            <a:r>
              <a:rPr lang="en-US" altLang="en-US" sz="2100">
                <a:latin typeface="Times New Roman" panose="02020603050405020304" pitchFamily="18" charset="0"/>
                <a:ea typeface="Calibri" panose="020F0502020204030204" pitchFamily="34" charset="0"/>
                <a:cs typeface="Times New Roman" panose="02020603050405020304" pitchFamily="18" charset="0"/>
              </a:rPr>
              <a:t>Tài nguyên rừng bị </a:t>
            </a:r>
            <a:r>
              <a:rPr lang="en-US" altLang="en-US" sz="21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cạn kiệt</a:t>
            </a:r>
            <a:r>
              <a:rPr lang="en-US" altLang="en-US" sz="2100">
                <a:latin typeface="Times New Roman" panose="02020603050405020304" pitchFamily="18" charset="0"/>
                <a:ea typeface="Calibri" panose="020F0502020204030204" pitchFamily="34" charset="0"/>
                <a:cs typeface="Times New Roman" panose="02020603050405020304" pitchFamily="18" charset="0"/>
              </a:rPr>
              <a:t>, diện tích đất lâm nghiệp có rừng chiếm tỉ lệ </a:t>
            </a:r>
            <a:r>
              <a:rPr lang="en-US" altLang="en-US" sz="21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thấp.</a:t>
            </a:r>
            <a:endParaRPr lang="en-US" altLang="en-US" sz="2100">
              <a:solidFill>
                <a:srgbClr val="FF0000"/>
              </a:solidFill>
              <a:ea typeface="Calibri" panose="020F0502020204030204" pitchFamily="34" charset="0"/>
              <a:cs typeface="Times New Roman" panose="02020603050405020304" pitchFamily="18" charset="0"/>
            </a:endParaRPr>
          </a:p>
        </p:txBody>
      </p:sp>
      <p:sp>
        <p:nvSpPr>
          <p:cNvPr id="9" name="TextBox 8">
            <a:extLst>
              <a:ext uri="{FF2B5EF4-FFF2-40B4-BE49-F238E27FC236}"/>
            </a:extLst>
          </p:cNvPr>
          <p:cNvSpPr txBox="1"/>
          <p:nvPr/>
        </p:nvSpPr>
        <p:spPr>
          <a:xfrm>
            <a:off x="457201" y="1370596"/>
            <a:ext cx="2395207" cy="507831"/>
          </a:xfrm>
          <a:prstGeom prst="rect">
            <a:avLst/>
          </a:prstGeom>
          <a:noFill/>
        </p:spPr>
        <p:txBody>
          <a:bodyPr wrap="none">
            <a:spAutoFit/>
          </a:bodyPr>
          <a:lstStyle/>
          <a:p>
            <a:pPr>
              <a:defRPr/>
            </a:pPr>
            <a:r>
              <a:rPr lang="en-US" sz="27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a typeface="STCaiyun" panose="02010800040101010101" pitchFamily="2" charset="-122"/>
              </a:rPr>
              <a:t>I. LÂM NGHIỆP:</a:t>
            </a:r>
          </a:p>
        </p:txBody>
      </p:sp>
      <p:sp>
        <p:nvSpPr>
          <p:cNvPr id="10" name="TextBox 9">
            <a:extLst>
              <a:ext uri="{FF2B5EF4-FFF2-40B4-BE49-F238E27FC236}"/>
            </a:extLst>
          </p:cNvPr>
          <p:cNvSpPr txBox="1"/>
          <p:nvPr/>
        </p:nvSpPr>
        <p:spPr>
          <a:xfrm>
            <a:off x="571500" y="1898629"/>
            <a:ext cx="2470548" cy="415498"/>
          </a:xfrm>
          <a:prstGeom prst="rect">
            <a:avLst/>
          </a:prstGeom>
          <a:noFill/>
        </p:spPr>
        <p:txBody>
          <a:bodyPr wrap="none">
            <a:spAutoFit/>
            <a:scene3d>
              <a:camera prst="orthographicFront"/>
              <a:lightRig rig="threePt" dir="t"/>
            </a:scene3d>
          </a:bodyPr>
          <a:lstStyle/>
          <a:p>
            <a:pPr>
              <a:defRPr/>
            </a:pPr>
            <a:r>
              <a:rPr lang="en-US" sz="2100" b="1" dirty="0">
                <a:ln/>
                <a:solidFill>
                  <a:schemeClr val="accent3">
                    <a:lumMod val="50000"/>
                  </a:schemeClr>
                </a:solidFill>
                <a:latin typeface="Times New Roman" panose="02020603050405020304" pitchFamily="18" charset="0"/>
                <a:cs typeface="Times New Roman" panose="02020603050405020304" pitchFamily="18" charset="0"/>
              </a:rPr>
              <a:t>1. </a:t>
            </a:r>
            <a:r>
              <a:rPr lang="vi-VN" sz="2100" b="1" dirty="0">
                <a:ln/>
                <a:solidFill>
                  <a:schemeClr val="accent3">
                    <a:lumMod val="50000"/>
                  </a:schemeClr>
                </a:solidFill>
                <a:latin typeface="Times New Roman" panose="02020603050405020304" pitchFamily="18" charset="0"/>
                <a:cs typeface="Times New Roman" panose="02020603050405020304" pitchFamily="18" charset="0"/>
              </a:rPr>
              <a:t>Tài</a:t>
            </a:r>
            <a:r>
              <a:rPr lang="en-US" sz="2100" b="1" dirty="0">
                <a:ln/>
                <a:solidFill>
                  <a:schemeClr val="accent3">
                    <a:lumMod val="50000"/>
                  </a:schemeClr>
                </a:solidFill>
                <a:latin typeface="Times New Roman" panose="02020603050405020304" pitchFamily="18" charset="0"/>
                <a:cs typeface="Times New Roman" panose="02020603050405020304" pitchFamily="18" charset="0"/>
              </a:rPr>
              <a:t> </a:t>
            </a:r>
            <a:r>
              <a:rPr lang="en-US" sz="2100" b="1" dirty="0" err="1">
                <a:ln/>
                <a:solidFill>
                  <a:schemeClr val="accent3">
                    <a:lumMod val="50000"/>
                  </a:schemeClr>
                </a:solidFill>
                <a:latin typeface="Times New Roman" panose="02020603050405020304" pitchFamily="18" charset="0"/>
                <a:cs typeface="Times New Roman" panose="02020603050405020304" pitchFamily="18" charset="0"/>
              </a:rPr>
              <a:t>nguyên</a:t>
            </a:r>
            <a:r>
              <a:rPr lang="en-US" sz="2100" b="1" dirty="0">
                <a:ln/>
                <a:solidFill>
                  <a:schemeClr val="accent3">
                    <a:lumMod val="50000"/>
                  </a:schemeClr>
                </a:solidFill>
                <a:latin typeface="Times New Roman" panose="02020603050405020304" pitchFamily="18" charset="0"/>
                <a:cs typeface="Times New Roman" panose="02020603050405020304" pitchFamily="18" charset="0"/>
              </a:rPr>
              <a:t> </a:t>
            </a:r>
            <a:r>
              <a:rPr lang="en-US" sz="2100" b="1" dirty="0" err="1">
                <a:ln/>
                <a:solidFill>
                  <a:schemeClr val="accent3">
                    <a:lumMod val="50000"/>
                  </a:schemeClr>
                </a:solidFill>
                <a:latin typeface="Times New Roman" panose="02020603050405020304" pitchFamily="18" charset="0"/>
                <a:cs typeface="Times New Roman" panose="02020603050405020304" pitchFamily="18" charset="0"/>
              </a:rPr>
              <a:t>rừng</a:t>
            </a:r>
            <a:r>
              <a:rPr lang="en-US" sz="2100" b="1" dirty="0">
                <a:ln/>
                <a:solidFill>
                  <a:schemeClr val="accent3">
                    <a:lumMod val="50000"/>
                  </a:schemeClr>
                </a:solidFill>
                <a:latin typeface="Times New Roman" panose="02020603050405020304" pitchFamily="18" charset="0"/>
                <a:cs typeface="Times New Roman" panose="02020603050405020304" pitchFamily="18" charset="0"/>
              </a:rPr>
              <a:t>:</a:t>
            </a:r>
          </a:p>
        </p:txBody>
      </p:sp>
      <p:sp>
        <p:nvSpPr>
          <p:cNvPr id="11" name="TextBox 10"/>
          <p:cNvSpPr txBox="1"/>
          <p:nvPr/>
        </p:nvSpPr>
        <p:spPr>
          <a:xfrm>
            <a:off x="245504" y="144427"/>
            <a:ext cx="7886700" cy="646331"/>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b="1" dirty="0">
                <a:solidFill>
                  <a:srgbClr val="00B050"/>
                </a:solidFill>
                <a:latin typeface="Times New Roman" panose="02020603050405020304" pitchFamily="18" charset="0"/>
                <a:cs typeface="Times New Roman" panose="02020603050405020304" pitchFamily="18" charset="0"/>
              </a:rPr>
              <a:t>TIẾT 10 - BÀI 9: SỰ PHÁT TRIỂN VÀ PHÂN BỐ LÂM NGHIỆP THỦY SẢN</a:t>
            </a:r>
          </a:p>
        </p:txBody>
      </p:sp>
    </p:spTree>
    <p:extLst>
      <p:ext uri="{BB962C8B-B14F-4D97-AF65-F5344CB8AC3E}">
        <p14:creationId xmlns:p14="http://schemas.microsoft.com/office/powerpoint/2010/main" val="30342131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solidFill>
          <a:srgbClr val="FFFFCC"/>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1485900" y="1198507"/>
            <a:ext cx="6172200" cy="701731"/>
          </a:xfrm>
        </p:spPr>
        <p:txBody>
          <a:bodyPr anchor="b">
            <a:spAutoFit/>
          </a:bodyPr>
          <a:lstStyle/>
          <a:p>
            <a:pPr eaLnBrk="1" hangingPunct="1"/>
            <a:r>
              <a:rPr lang="en-US" altLang="en-US" smtClean="0"/>
              <a:t>	</a:t>
            </a:r>
          </a:p>
        </p:txBody>
      </p:sp>
      <p:sp>
        <p:nvSpPr>
          <p:cNvPr id="110596" name="Rectangle 4"/>
          <p:cNvSpPr>
            <a:spLocks noChangeArrowheads="1"/>
          </p:cNvSpPr>
          <p:nvPr/>
        </p:nvSpPr>
        <p:spPr bwMode="auto">
          <a:xfrm>
            <a:off x="1371600" y="1143000"/>
            <a:ext cx="6343650" cy="415498"/>
          </a:xfrm>
          <a:prstGeom prst="rect">
            <a:avLst/>
          </a:prstGeom>
          <a:noFill/>
          <a:ln w="9525">
            <a:noFill/>
            <a:miter lim="800000"/>
            <a:headEnd/>
            <a:tailEnd/>
          </a:ln>
          <a:effectLst>
            <a:prstShdw prst="shdw18" dist="17961" dir="13500000">
              <a:schemeClr val="accent1">
                <a:gamma/>
                <a:shade val="60000"/>
                <a:invGamma/>
              </a:schemeClr>
            </a:prstShdw>
          </a:effectLst>
        </p:spPr>
        <p:txBody>
          <a:bodyPr>
            <a:spAutoFit/>
          </a:bodyPr>
          <a:lstStyle/>
          <a:p>
            <a:pPr algn="just" eaLnBrk="1" hangingPunct="1">
              <a:defRPr/>
            </a:pPr>
            <a:r>
              <a:rPr lang="en-US" sz="2100" b="1" dirty="0">
                <a:solidFill>
                  <a:srgbClr val="0000FF"/>
                </a:solidFill>
                <a:latin typeface="Times New Roman" pitchFamily="18" charset="0"/>
              </a:rPr>
              <a:t>* </a:t>
            </a:r>
            <a:r>
              <a:rPr lang="en-US" sz="2100" b="1" dirty="0" err="1">
                <a:solidFill>
                  <a:srgbClr val="0000FF"/>
                </a:solidFill>
                <a:latin typeface="Times New Roman" pitchFamily="18" charset="0"/>
              </a:rPr>
              <a:t>Bảng</a:t>
            </a:r>
            <a:r>
              <a:rPr lang="en-US" sz="2100" b="1" dirty="0">
                <a:solidFill>
                  <a:srgbClr val="0000FF"/>
                </a:solidFill>
                <a:latin typeface="Times New Roman" pitchFamily="18" charset="0"/>
              </a:rPr>
              <a:t> 9.1: </a:t>
            </a:r>
            <a:r>
              <a:rPr lang="en-US" sz="2100" dirty="0" err="1">
                <a:solidFill>
                  <a:srgbClr val="0000FF"/>
                </a:solidFill>
                <a:latin typeface="Times New Roman" pitchFamily="18" charset="0"/>
              </a:rPr>
              <a:t>Diện</a:t>
            </a:r>
            <a:r>
              <a:rPr lang="en-US" sz="2100" dirty="0">
                <a:solidFill>
                  <a:srgbClr val="0000FF"/>
                </a:solidFill>
                <a:latin typeface="Times New Roman" pitchFamily="18" charset="0"/>
              </a:rPr>
              <a:t> </a:t>
            </a:r>
            <a:r>
              <a:rPr lang="en-US" sz="2100" dirty="0" err="1">
                <a:solidFill>
                  <a:srgbClr val="0000FF"/>
                </a:solidFill>
                <a:latin typeface="Times New Roman" pitchFamily="18" charset="0"/>
              </a:rPr>
              <a:t>tích</a:t>
            </a:r>
            <a:r>
              <a:rPr lang="en-US" sz="2100" dirty="0">
                <a:solidFill>
                  <a:srgbClr val="0000FF"/>
                </a:solidFill>
                <a:latin typeface="Times New Roman" pitchFamily="18" charset="0"/>
              </a:rPr>
              <a:t> </a:t>
            </a:r>
            <a:r>
              <a:rPr lang="en-US" sz="2100" dirty="0" err="1">
                <a:solidFill>
                  <a:srgbClr val="0000FF"/>
                </a:solidFill>
                <a:latin typeface="Times New Roman" pitchFamily="18" charset="0"/>
              </a:rPr>
              <a:t>rừng</a:t>
            </a:r>
            <a:r>
              <a:rPr lang="en-US" sz="2100" dirty="0">
                <a:solidFill>
                  <a:srgbClr val="0000FF"/>
                </a:solidFill>
                <a:latin typeface="Times New Roman" pitchFamily="18" charset="0"/>
              </a:rPr>
              <a:t> </a:t>
            </a:r>
            <a:r>
              <a:rPr lang="en-US" sz="2100" dirty="0" err="1">
                <a:solidFill>
                  <a:srgbClr val="0000FF"/>
                </a:solidFill>
                <a:latin typeface="Times New Roman" pitchFamily="18" charset="0"/>
              </a:rPr>
              <a:t>nước</a:t>
            </a:r>
            <a:r>
              <a:rPr lang="en-US" sz="2100" dirty="0">
                <a:solidFill>
                  <a:srgbClr val="0000FF"/>
                </a:solidFill>
                <a:latin typeface="Times New Roman" pitchFamily="18" charset="0"/>
              </a:rPr>
              <a:t> ta, </a:t>
            </a:r>
            <a:r>
              <a:rPr lang="en-US" sz="2100" dirty="0" err="1">
                <a:solidFill>
                  <a:srgbClr val="0000FF"/>
                </a:solidFill>
                <a:latin typeface="Times New Roman" pitchFamily="18" charset="0"/>
              </a:rPr>
              <a:t>năm</a:t>
            </a:r>
            <a:r>
              <a:rPr lang="en-US" sz="2100" dirty="0">
                <a:solidFill>
                  <a:srgbClr val="0000FF"/>
                </a:solidFill>
                <a:latin typeface="Times New Roman" pitchFamily="18" charset="0"/>
              </a:rPr>
              <a:t> 2002 (</a:t>
            </a:r>
            <a:r>
              <a:rPr lang="en-US" sz="2100" dirty="0" err="1">
                <a:solidFill>
                  <a:srgbClr val="0000FF"/>
                </a:solidFill>
                <a:latin typeface="Times New Roman" pitchFamily="18" charset="0"/>
              </a:rPr>
              <a:t>nghìn</a:t>
            </a:r>
            <a:r>
              <a:rPr lang="en-US" sz="2100" dirty="0">
                <a:solidFill>
                  <a:srgbClr val="0000FF"/>
                </a:solidFill>
                <a:latin typeface="Times New Roman" pitchFamily="18" charset="0"/>
              </a:rPr>
              <a:t> ha)</a:t>
            </a:r>
          </a:p>
        </p:txBody>
      </p:sp>
      <p:graphicFrame>
        <p:nvGraphicFramePr>
          <p:cNvPr id="110614" name="Group 22"/>
          <p:cNvGraphicFramePr>
            <a:graphicFrameLocks noGrp="1"/>
          </p:cNvGraphicFramePr>
          <p:nvPr/>
        </p:nvGraphicFramePr>
        <p:xfrm>
          <a:off x="1885950" y="1714500"/>
          <a:ext cx="5429251" cy="1293020"/>
        </p:xfrm>
        <a:graphic>
          <a:graphicData uri="http://schemas.openxmlformats.org/drawingml/2006/table">
            <a:tbl>
              <a:tblPr/>
              <a:tblGrid>
                <a:gridCol w="1407319"/>
                <a:gridCol w="1307306"/>
                <a:gridCol w="1357313"/>
                <a:gridCol w="1357313"/>
              </a:tblGrid>
              <a:tr h="7086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dirty="0" err="1" smtClean="0">
                          <a:ln>
                            <a:noFill/>
                          </a:ln>
                          <a:solidFill>
                            <a:schemeClr val="bg1"/>
                          </a:solidFill>
                          <a:effectLst/>
                          <a:latin typeface="Times New Roman" pitchFamily="18" charset="0"/>
                        </a:rPr>
                        <a:t>Rừng</a:t>
                      </a:r>
                      <a:r>
                        <a:rPr kumimoji="0" lang="en-US" sz="2100" b="1" i="0" u="none" strike="noStrike" cap="none" normalizeH="0" baseline="0" dirty="0" smtClean="0">
                          <a:ln>
                            <a:noFill/>
                          </a:ln>
                          <a:solidFill>
                            <a:schemeClr val="bg1"/>
                          </a:solidFill>
                          <a:effectLst/>
                          <a:latin typeface="Times New Roman" pitchFamily="18" charset="0"/>
                        </a:rPr>
                        <a:t> </a:t>
                      </a:r>
                      <a:r>
                        <a:rPr kumimoji="0" lang="en-US" sz="2100" b="1" i="0" u="none" strike="noStrike" cap="none" normalizeH="0" baseline="0" dirty="0" err="1" smtClean="0">
                          <a:ln>
                            <a:noFill/>
                          </a:ln>
                          <a:solidFill>
                            <a:schemeClr val="bg1"/>
                          </a:solidFill>
                          <a:effectLst/>
                          <a:latin typeface="Times New Roman" pitchFamily="18" charset="0"/>
                        </a:rPr>
                        <a:t>sản</a:t>
                      </a:r>
                      <a:r>
                        <a:rPr kumimoji="0" lang="en-US" sz="2100" b="1" i="0" u="none" strike="noStrike" cap="none" normalizeH="0" baseline="0" dirty="0" smtClean="0">
                          <a:ln>
                            <a:noFill/>
                          </a:ln>
                          <a:solidFill>
                            <a:schemeClr val="bg1"/>
                          </a:solidFill>
                          <a:effectLst/>
                          <a:latin typeface="Times New Roman" pitchFamily="18" charset="0"/>
                        </a:rPr>
                        <a:t> </a:t>
                      </a:r>
                      <a:r>
                        <a:rPr kumimoji="0" lang="en-US" sz="2100" b="1" i="0" u="none" strike="noStrike" cap="none" normalizeH="0" baseline="0" dirty="0" err="1" smtClean="0">
                          <a:ln>
                            <a:noFill/>
                          </a:ln>
                          <a:solidFill>
                            <a:schemeClr val="bg1"/>
                          </a:solidFill>
                          <a:effectLst/>
                          <a:latin typeface="Times New Roman" pitchFamily="18" charset="0"/>
                        </a:rPr>
                        <a:t>xuất</a:t>
                      </a:r>
                      <a:r>
                        <a:rPr kumimoji="0" lang="en-US" sz="2100" b="1" i="0" u="none" strike="noStrike" cap="none" normalizeH="0" baseline="0" dirty="0" smtClean="0">
                          <a:ln>
                            <a:noFill/>
                          </a:ln>
                          <a:solidFill>
                            <a:schemeClr val="bg1"/>
                          </a:solidFill>
                          <a:effectLst/>
                          <a:latin typeface="Times New Roman" pitchFamily="18" charset="0"/>
                        </a:rPr>
                        <a:t> </a:t>
                      </a:r>
                    </a:p>
                  </a:txBody>
                  <a:tcPr marL="68580" marR="68580" marT="34278" marB="3427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dirty="0" err="1" smtClean="0">
                          <a:ln>
                            <a:noFill/>
                          </a:ln>
                          <a:solidFill>
                            <a:schemeClr val="bg1"/>
                          </a:solidFill>
                          <a:effectLst/>
                          <a:latin typeface="Times New Roman" pitchFamily="18" charset="0"/>
                        </a:rPr>
                        <a:t>Rừng</a:t>
                      </a:r>
                      <a:r>
                        <a:rPr kumimoji="0" lang="en-US" sz="2100" b="1" i="0" u="none" strike="noStrike" cap="none" normalizeH="0" baseline="0" dirty="0" smtClean="0">
                          <a:ln>
                            <a:noFill/>
                          </a:ln>
                          <a:solidFill>
                            <a:schemeClr val="bg1"/>
                          </a:solidFill>
                          <a:effectLst/>
                          <a:latin typeface="Times New Roman" pitchFamily="18" charset="0"/>
                        </a:rPr>
                        <a:t> </a:t>
                      </a:r>
                      <a:r>
                        <a:rPr kumimoji="0" lang="en-US" sz="2100" b="1" i="0" u="none" strike="noStrike" cap="none" normalizeH="0" baseline="0" dirty="0" err="1" smtClean="0">
                          <a:ln>
                            <a:noFill/>
                          </a:ln>
                          <a:solidFill>
                            <a:schemeClr val="bg1"/>
                          </a:solidFill>
                          <a:effectLst/>
                          <a:latin typeface="Times New Roman" pitchFamily="18" charset="0"/>
                        </a:rPr>
                        <a:t>phòng</a:t>
                      </a:r>
                      <a:r>
                        <a:rPr kumimoji="0" lang="en-US" sz="2100" b="1" i="0" u="none" strike="noStrike" cap="none" normalizeH="0" baseline="0" dirty="0" smtClean="0">
                          <a:ln>
                            <a:noFill/>
                          </a:ln>
                          <a:solidFill>
                            <a:schemeClr val="bg1"/>
                          </a:solidFill>
                          <a:effectLst/>
                          <a:latin typeface="Times New Roman" pitchFamily="18" charset="0"/>
                        </a:rPr>
                        <a:t> </a:t>
                      </a:r>
                      <a:r>
                        <a:rPr kumimoji="0" lang="en-US" sz="2100" b="1" i="0" u="none" strike="noStrike" cap="none" normalizeH="0" baseline="0" dirty="0" err="1" smtClean="0">
                          <a:ln>
                            <a:noFill/>
                          </a:ln>
                          <a:solidFill>
                            <a:schemeClr val="bg1"/>
                          </a:solidFill>
                          <a:effectLst/>
                          <a:latin typeface="Times New Roman" pitchFamily="18" charset="0"/>
                        </a:rPr>
                        <a:t>hộ</a:t>
                      </a:r>
                      <a:r>
                        <a:rPr kumimoji="0" lang="en-US" sz="2100" b="1" i="0" u="none" strike="noStrike" cap="none" normalizeH="0" baseline="0" dirty="0" smtClean="0">
                          <a:ln>
                            <a:noFill/>
                          </a:ln>
                          <a:solidFill>
                            <a:schemeClr val="bg1"/>
                          </a:solidFill>
                          <a:effectLst/>
                          <a:latin typeface="Times New Roman" pitchFamily="18" charset="0"/>
                        </a:rPr>
                        <a:t> </a:t>
                      </a:r>
                    </a:p>
                  </a:txBody>
                  <a:tcPr marL="68580" marR="68580" marT="34278" marB="342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dirty="0" err="1" smtClean="0">
                          <a:ln>
                            <a:noFill/>
                          </a:ln>
                          <a:solidFill>
                            <a:schemeClr val="bg1"/>
                          </a:solidFill>
                          <a:effectLst/>
                          <a:latin typeface="Times New Roman" pitchFamily="18" charset="0"/>
                        </a:rPr>
                        <a:t>Rừng</a:t>
                      </a:r>
                      <a:r>
                        <a:rPr kumimoji="0" lang="en-US" sz="2100" b="1" i="0" u="none" strike="noStrike" cap="none" normalizeH="0" baseline="0" dirty="0" smtClean="0">
                          <a:ln>
                            <a:noFill/>
                          </a:ln>
                          <a:solidFill>
                            <a:schemeClr val="bg1"/>
                          </a:solidFill>
                          <a:effectLst/>
                          <a:latin typeface="Times New Roman" pitchFamily="18" charset="0"/>
                        </a:rPr>
                        <a:t> </a:t>
                      </a:r>
                      <a:r>
                        <a:rPr kumimoji="0" lang="en-US" sz="2100" b="1" i="0" u="none" strike="noStrike" cap="none" normalizeH="0" baseline="0" dirty="0" err="1" smtClean="0">
                          <a:ln>
                            <a:noFill/>
                          </a:ln>
                          <a:solidFill>
                            <a:schemeClr val="bg1"/>
                          </a:solidFill>
                          <a:effectLst/>
                          <a:latin typeface="Times New Roman" pitchFamily="18" charset="0"/>
                        </a:rPr>
                        <a:t>đặc</a:t>
                      </a:r>
                      <a:r>
                        <a:rPr kumimoji="0" lang="en-US" sz="2100" b="1" i="0" u="none" strike="noStrike" cap="none" normalizeH="0" baseline="0" dirty="0" smtClean="0">
                          <a:ln>
                            <a:noFill/>
                          </a:ln>
                          <a:solidFill>
                            <a:schemeClr val="bg1"/>
                          </a:solidFill>
                          <a:effectLst/>
                          <a:latin typeface="Times New Roman" pitchFamily="18" charset="0"/>
                        </a:rPr>
                        <a:t> </a:t>
                      </a:r>
                      <a:r>
                        <a:rPr kumimoji="0" lang="en-US" sz="2100" b="1" i="0" u="none" strike="noStrike" cap="none" normalizeH="0" baseline="0" dirty="0" err="1" smtClean="0">
                          <a:ln>
                            <a:noFill/>
                          </a:ln>
                          <a:solidFill>
                            <a:schemeClr val="bg1"/>
                          </a:solidFill>
                          <a:effectLst/>
                          <a:latin typeface="Times New Roman" pitchFamily="18" charset="0"/>
                        </a:rPr>
                        <a:t>dụng</a:t>
                      </a:r>
                      <a:r>
                        <a:rPr kumimoji="0" lang="en-US" sz="2100" b="1" i="0" u="none" strike="noStrike" cap="none" normalizeH="0" baseline="0" dirty="0" smtClean="0">
                          <a:ln>
                            <a:noFill/>
                          </a:ln>
                          <a:solidFill>
                            <a:schemeClr val="bg1"/>
                          </a:solidFill>
                          <a:effectLst/>
                          <a:latin typeface="Times New Roman" pitchFamily="18" charset="0"/>
                        </a:rPr>
                        <a:t> </a:t>
                      </a:r>
                    </a:p>
                  </a:txBody>
                  <a:tcPr marL="68580" marR="68580" marT="34278" marB="342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chemeClr val="bg1"/>
                          </a:solidFill>
                          <a:effectLst/>
                          <a:latin typeface="Times New Roman" pitchFamily="18" charset="0"/>
                        </a:rPr>
                        <a:t>Tổng cộng </a:t>
                      </a:r>
                    </a:p>
                  </a:txBody>
                  <a:tcPr marL="68580" marR="68580" marT="34278" marB="3427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58438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chemeClr val="bg1"/>
                          </a:solidFill>
                          <a:effectLst/>
                          <a:latin typeface="Times New Roman" pitchFamily="18" charset="0"/>
                        </a:rPr>
                        <a:t>4733,0</a:t>
                      </a:r>
                    </a:p>
                  </a:txBody>
                  <a:tcPr marL="68580" marR="68580" marT="34278" marB="3427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dirty="0" smtClean="0">
                          <a:ln>
                            <a:noFill/>
                          </a:ln>
                          <a:solidFill>
                            <a:schemeClr val="bg1"/>
                          </a:solidFill>
                          <a:effectLst/>
                          <a:latin typeface="Times New Roman" pitchFamily="18" charset="0"/>
                        </a:rPr>
                        <a:t>5397,5</a:t>
                      </a:r>
                    </a:p>
                  </a:txBody>
                  <a:tcPr marL="68580" marR="68580" marT="34278" marB="342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dirty="0" smtClean="0">
                          <a:ln>
                            <a:noFill/>
                          </a:ln>
                          <a:solidFill>
                            <a:schemeClr val="bg1"/>
                          </a:solidFill>
                          <a:effectLst/>
                          <a:latin typeface="Times New Roman" pitchFamily="18" charset="0"/>
                        </a:rPr>
                        <a:t>1442,5</a:t>
                      </a:r>
                    </a:p>
                  </a:txBody>
                  <a:tcPr marL="68580" marR="68580" marT="34278" marB="342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dirty="0" smtClean="0">
                          <a:ln>
                            <a:noFill/>
                          </a:ln>
                          <a:solidFill>
                            <a:schemeClr val="bg1"/>
                          </a:solidFill>
                          <a:effectLst/>
                          <a:latin typeface="Times New Roman" pitchFamily="18" charset="0"/>
                        </a:rPr>
                        <a:t>11573,0</a:t>
                      </a:r>
                    </a:p>
                  </a:txBody>
                  <a:tcPr marL="68580" marR="68580" marT="34278" marB="3427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50"/>
                    </a:solidFill>
                  </a:tcPr>
                </a:tc>
              </a:tr>
            </a:tbl>
          </a:graphicData>
        </a:graphic>
      </p:graphicFrame>
      <p:sp>
        <p:nvSpPr>
          <p:cNvPr id="110615" name="AutoShape 23"/>
          <p:cNvSpPr>
            <a:spLocks noChangeArrowheads="1"/>
          </p:cNvSpPr>
          <p:nvPr/>
        </p:nvSpPr>
        <p:spPr bwMode="auto">
          <a:xfrm>
            <a:off x="2171700" y="3257550"/>
            <a:ext cx="5029200" cy="2000250"/>
          </a:xfrm>
          <a:prstGeom prst="cloudCallout">
            <a:avLst>
              <a:gd name="adj1" fmla="val -34231"/>
              <a:gd name="adj2" fmla="val 58273"/>
            </a:avLst>
          </a:prstGeom>
          <a:gradFill rotWithShape="1">
            <a:gsLst>
              <a:gs pos="0">
                <a:srgbClr val="FF3300"/>
              </a:gs>
              <a:gs pos="50000">
                <a:srgbClr val="FFFF00"/>
              </a:gs>
              <a:gs pos="100000">
                <a:srgbClr val="FF3300"/>
              </a:gs>
            </a:gsLst>
            <a:lin ang="5400000" scaled="1"/>
          </a:gradFill>
          <a:ln w="9525">
            <a:solidFill>
              <a:srgbClr val="0000FF"/>
            </a:solidFill>
            <a:round/>
            <a:headEnd/>
            <a:tailEnd/>
          </a:ln>
          <a:effectLst>
            <a:prstShdw prst="shdw17" dist="17961" dir="13500000">
              <a:srgbClr val="000099"/>
            </a:prstShdw>
          </a:effec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100" b="1">
              <a:latin typeface="Arial" panose="020B0604020202020204" pitchFamily="34" charset="0"/>
            </a:endParaRPr>
          </a:p>
          <a:p>
            <a:pPr eaLnBrk="1" hangingPunct="1">
              <a:spcBef>
                <a:spcPct val="0"/>
              </a:spcBef>
              <a:buFontTx/>
              <a:buNone/>
            </a:pPr>
            <a:r>
              <a:rPr lang="en-US" altLang="en-US" sz="2100" b="1">
                <a:latin typeface="Arial" panose="020B0604020202020204" pitchFamily="34" charset="0"/>
              </a:rPr>
              <a:t>Cơ cấu, chức năng</a:t>
            </a:r>
          </a:p>
          <a:p>
            <a:pPr eaLnBrk="1" hangingPunct="1">
              <a:spcBef>
                <a:spcPct val="0"/>
              </a:spcBef>
              <a:buFontTx/>
              <a:buNone/>
            </a:pPr>
            <a:r>
              <a:rPr lang="en-US" altLang="en-US" sz="2100" b="1">
                <a:latin typeface="Arial" panose="020B0604020202020204" pitchFamily="34" charset="0"/>
              </a:rPr>
              <a:t>các loại rừng ?</a:t>
            </a:r>
          </a:p>
        </p:txBody>
      </p:sp>
    </p:spTree>
    <p:extLst>
      <p:ext uri="{BB962C8B-B14F-4D97-AF65-F5344CB8AC3E}">
        <p14:creationId xmlns:p14="http://schemas.microsoft.com/office/powerpoint/2010/main" val="21431971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0615"/>
                                        </p:tgtEl>
                                        <p:attrNameLst>
                                          <p:attrName>style.visibility</p:attrName>
                                        </p:attrNameLst>
                                      </p:cBhvr>
                                      <p:to>
                                        <p:strVal val="visible"/>
                                      </p:to>
                                    </p:set>
                                    <p:animEffect transition="in" filter="box(in)">
                                      <p:cBhvr>
                                        <p:cTn id="7" dur="500"/>
                                        <p:tgtEl>
                                          <p:spTgt spid="1106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110615"/>
                                        </p:tgtEl>
                                      </p:cBhvr>
                                    </p:animEffect>
                                    <p:set>
                                      <p:cBhvr>
                                        <p:cTn id="12" dur="1" fill="hold">
                                          <p:stCondLst>
                                            <p:cond delay="499"/>
                                          </p:stCondLst>
                                        </p:cTn>
                                        <p:tgtEl>
                                          <p:spTgt spid="1106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15" grpId="0" animBg="1"/>
      <p:bldP spid="11061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2291" name="Rectangle 1"/>
          <p:cNvSpPr>
            <a:spLocks noChangeArrowheads="1"/>
          </p:cNvSpPr>
          <p:nvPr/>
        </p:nvSpPr>
        <p:spPr bwMode="auto">
          <a:xfrm>
            <a:off x="382191" y="2334816"/>
            <a:ext cx="6572250" cy="83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tabLst>
                <a:tab pos="20161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0161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0161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0161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0161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0161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0161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0161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01613" algn="l"/>
              </a:tabLst>
              <a:defRPr sz="2000">
                <a:solidFill>
                  <a:schemeClr val="tx1"/>
                </a:solidFill>
                <a:latin typeface="Calibri" panose="020F0502020204030204" pitchFamily="34" charset="0"/>
              </a:defRPr>
            </a:lvl9pPr>
          </a:lstStyle>
          <a:p>
            <a:pPr algn="just">
              <a:lnSpc>
                <a:spcPct val="115000"/>
              </a:lnSpc>
              <a:spcBef>
                <a:spcPct val="0"/>
              </a:spcBef>
              <a:spcAft>
                <a:spcPts val="750"/>
              </a:spcAft>
              <a:buFont typeface="Times New Roman" panose="02020603050405020304" pitchFamily="18" charset="0"/>
              <a:buChar char="-"/>
            </a:pPr>
            <a:r>
              <a:rPr lang="en-US" altLang="en-US" sz="2100">
                <a:latin typeface="Times New Roman" panose="02020603050405020304" pitchFamily="18" charset="0"/>
                <a:ea typeface="Calibri" panose="020F0502020204030204" pitchFamily="34" charset="0"/>
                <a:cs typeface="Times New Roman" panose="02020603050405020304" pitchFamily="18" charset="0"/>
              </a:rPr>
              <a:t>Tài nguyên rừng bị </a:t>
            </a:r>
            <a:r>
              <a:rPr lang="en-US" altLang="en-US" sz="21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cạn kiệt</a:t>
            </a:r>
            <a:r>
              <a:rPr lang="en-US" altLang="en-US" sz="2100">
                <a:latin typeface="Times New Roman" panose="02020603050405020304" pitchFamily="18" charset="0"/>
                <a:ea typeface="Calibri" panose="020F0502020204030204" pitchFamily="34" charset="0"/>
                <a:cs typeface="Times New Roman" panose="02020603050405020304" pitchFamily="18" charset="0"/>
              </a:rPr>
              <a:t>, diện tích đất lâm nghiệp có rừng chiếm tỉ lệ </a:t>
            </a:r>
            <a:r>
              <a:rPr lang="en-US" altLang="en-US" sz="21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thấp.</a:t>
            </a:r>
            <a:endParaRPr lang="en-US" altLang="en-US" sz="2100">
              <a:solidFill>
                <a:srgbClr val="FF0000"/>
              </a:solidFill>
              <a:ea typeface="Calibri" panose="020F0502020204030204" pitchFamily="34" charset="0"/>
              <a:cs typeface="Times New Roman" panose="02020603050405020304" pitchFamily="18" charset="0"/>
            </a:endParaRPr>
          </a:p>
        </p:txBody>
      </p:sp>
      <p:sp>
        <p:nvSpPr>
          <p:cNvPr id="9" name="TextBox 8">
            <a:extLst>
              <a:ext uri="{FF2B5EF4-FFF2-40B4-BE49-F238E27FC236}"/>
            </a:extLst>
          </p:cNvPr>
          <p:cNvSpPr txBox="1"/>
          <p:nvPr/>
        </p:nvSpPr>
        <p:spPr>
          <a:xfrm>
            <a:off x="457201" y="1370596"/>
            <a:ext cx="2395207" cy="507831"/>
          </a:xfrm>
          <a:prstGeom prst="rect">
            <a:avLst/>
          </a:prstGeom>
          <a:noFill/>
        </p:spPr>
        <p:txBody>
          <a:bodyPr wrap="none">
            <a:spAutoFit/>
          </a:bodyPr>
          <a:lstStyle/>
          <a:p>
            <a:pPr>
              <a:defRPr/>
            </a:pPr>
            <a:r>
              <a:rPr lang="en-US" sz="27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a typeface="STCaiyun" panose="02010800040101010101" pitchFamily="2" charset="-122"/>
              </a:rPr>
              <a:t>I. LÂM NGHIỆP:</a:t>
            </a:r>
          </a:p>
        </p:txBody>
      </p:sp>
      <p:sp>
        <p:nvSpPr>
          <p:cNvPr id="10" name="TextBox 9">
            <a:extLst>
              <a:ext uri="{FF2B5EF4-FFF2-40B4-BE49-F238E27FC236}"/>
            </a:extLst>
          </p:cNvPr>
          <p:cNvSpPr txBox="1"/>
          <p:nvPr/>
        </p:nvSpPr>
        <p:spPr>
          <a:xfrm>
            <a:off x="571500" y="1898629"/>
            <a:ext cx="2470548" cy="415498"/>
          </a:xfrm>
          <a:prstGeom prst="rect">
            <a:avLst/>
          </a:prstGeom>
          <a:noFill/>
        </p:spPr>
        <p:txBody>
          <a:bodyPr wrap="none">
            <a:spAutoFit/>
            <a:scene3d>
              <a:camera prst="orthographicFront"/>
              <a:lightRig rig="threePt" dir="t"/>
            </a:scene3d>
          </a:bodyPr>
          <a:lstStyle/>
          <a:p>
            <a:pPr>
              <a:defRPr/>
            </a:pPr>
            <a:r>
              <a:rPr lang="en-US" sz="2100" b="1" dirty="0">
                <a:ln/>
                <a:solidFill>
                  <a:schemeClr val="accent3">
                    <a:lumMod val="50000"/>
                  </a:schemeClr>
                </a:solidFill>
                <a:latin typeface="Times New Roman" panose="02020603050405020304" pitchFamily="18" charset="0"/>
                <a:cs typeface="Times New Roman" panose="02020603050405020304" pitchFamily="18" charset="0"/>
              </a:rPr>
              <a:t>1. </a:t>
            </a:r>
            <a:r>
              <a:rPr lang="vi-VN" sz="2100" b="1" dirty="0">
                <a:ln/>
                <a:solidFill>
                  <a:schemeClr val="accent3">
                    <a:lumMod val="50000"/>
                  </a:schemeClr>
                </a:solidFill>
                <a:latin typeface="Times New Roman" panose="02020603050405020304" pitchFamily="18" charset="0"/>
                <a:cs typeface="Times New Roman" panose="02020603050405020304" pitchFamily="18" charset="0"/>
              </a:rPr>
              <a:t>Tài</a:t>
            </a:r>
            <a:r>
              <a:rPr lang="en-US" sz="2100" b="1" dirty="0">
                <a:ln/>
                <a:solidFill>
                  <a:schemeClr val="accent3">
                    <a:lumMod val="50000"/>
                  </a:schemeClr>
                </a:solidFill>
                <a:latin typeface="Times New Roman" panose="02020603050405020304" pitchFamily="18" charset="0"/>
                <a:cs typeface="Times New Roman" panose="02020603050405020304" pitchFamily="18" charset="0"/>
              </a:rPr>
              <a:t> </a:t>
            </a:r>
            <a:r>
              <a:rPr lang="en-US" sz="2100" b="1" dirty="0" err="1">
                <a:ln/>
                <a:solidFill>
                  <a:schemeClr val="accent3">
                    <a:lumMod val="50000"/>
                  </a:schemeClr>
                </a:solidFill>
                <a:latin typeface="Times New Roman" panose="02020603050405020304" pitchFamily="18" charset="0"/>
                <a:cs typeface="Times New Roman" panose="02020603050405020304" pitchFamily="18" charset="0"/>
              </a:rPr>
              <a:t>nguyên</a:t>
            </a:r>
            <a:r>
              <a:rPr lang="en-US" sz="2100" b="1" dirty="0">
                <a:ln/>
                <a:solidFill>
                  <a:schemeClr val="accent3">
                    <a:lumMod val="50000"/>
                  </a:schemeClr>
                </a:solidFill>
                <a:latin typeface="Times New Roman" panose="02020603050405020304" pitchFamily="18" charset="0"/>
                <a:cs typeface="Times New Roman" panose="02020603050405020304" pitchFamily="18" charset="0"/>
              </a:rPr>
              <a:t> </a:t>
            </a:r>
            <a:r>
              <a:rPr lang="en-US" sz="2100" b="1" dirty="0" err="1">
                <a:ln/>
                <a:solidFill>
                  <a:schemeClr val="accent3">
                    <a:lumMod val="50000"/>
                  </a:schemeClr>
                </a:solidFill>
                <a:latin typeface="Times New Roman" panose="02020603050405020304" pitchFamily="18" charset="0"/>
                <a:cs typeface="Times New Roman" panose="02020603050405020304" pitchFamily="18" charset="0"/>
              </a:rPr>
              <a:t>rừng</a:t>
            </a:r>
            <a:r>
              <a:rPr lang="en-US" sz="2100" b="1" dirty="0">
                <a:ln/>
                <a:solidFill>
                  <a:schemeClr val="accent3">
                    <a:lumMod val="50000"/>
                  </a:schemeClr>
                </a:solidFill>
                <a:latin typeface="Times New Roman" panose="02020603050405020304" pitchFamily="18" charset="0"/>
                <a:cs typeface="Times New Roman" panose="02020603050405020304" pitchFamily="18" charset="0"/>
              </a:rPr>
              <a:t>:</a:t>
            </a:r>
          </a:p>
        </p:txBody>
      </p:sp>
      <p:sp>
        <p:nvSpPr>
          <p:cNvPr id="11" name="TextBox 10"/>
          <p:cNvSpPr txBox="1"/>
          <p:nvPr/>
        </p:nvSpPr>
        <p:spPr>
          <a:xfrm>
            <a:off x="382191" y="49175"/>
            <a:ext cx="7886700" cy="646331"/>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b="1" dirty="0">
                <a:solidFill>
                  <a:srgbClr val="00B050"/>
                </a:solidFill>
                <a:latin typeface="Times New Roman" panose="02020603050405020304" pitchFamily="18" charset="0"/>
                <a:cs typeface="Times New Roman" panose="02020603050405020304" pitchFamily="18" charset="0"/>
              </a:rPr>
              <a:t>TIẾT 10 - BÀI 9: SỰ PHÁT TRIỂN VÀ PHÂN BỐ LÂM NGHIỆP THỦY SẢN</a:t>
            </a:r>
          </a:p>
        </p:txBody>
      </p:sp>
      <p:sp>
        <p:nvSpPr>
          <p:cNvPr id="7" name="Rectangle 6"/>
          <p:cNvSpPr/>
          <p:nvPr/>
        </p:nvSpPr>
        <p:spPr>
          <a:xfrm>
            <a:off x="382192" y="3101579"/>
            <a:ext cx="6954440" cy="2031325"/>
          </a:xfrm>
          <a:prstGeom prst="rect">
            <a:avLst/>
          </a:prstGeom>
        </p:spPr>
        <p:txBody>
          <a:bodyPr>
            <a:spAutoFit/>
          </a:bodyPr>
          <a:lstStyle/>
          <a:p>
            <a:pPr marL="257175" indent="-257175" algn="just">
              <a:buFont typeface="Times New Roman" panose="02020603050405020304" pitchFamily="18" charset="0"/>
              <a:buChar char="-"/>
              <a:defRPr/>
            </a:pPr>
            <a:r>
              <a:rPr lang="en-US" sz="2100" dirty="0" err="1">
                <a:latin typeface="Times New Roman" panose="02020603050405020304" pitchFamily="18" charset="0"/>
                <a:ea typeface="Calibri" panose="020F0502020204030204" pitchFamily="34" charset="0"/>
                <a:cs typeface="Times New Roman" panose="02020603050405020304" pitchFamily="18" charset="0"/>
              </a:rPr>
              <a:t>Vai</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trò</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rừng</a:t>
            </a:r>
            <a:endParaRPr lang="en-US" sz="2100" dirty="0">
              <a:latin typeface="Times New Roman" panose="02020603050405020304" pitchFamily="18" charset="0"/>
              <a:ea typeface="Calibri" panose="020F0502020204030204" pitchFamily="34" charset="0"/>
              <a:cs typeface="Times New Roman" panose="02020603050405020304" pitchFamily="18" charset="0"/>
            </a:endParaRPr>
          </a:p>
          <a:p>
            <a:pPr marL="135255" indent="-135255" algn="just">
              <a:defRPr/>
            </a:pPr>
            <a:r>
              <a:rPr lang="en-US" sz="2100" b="1" dirty="0">
                <a:latin typeface="Times New Roman" panose="02020603050405020304" pitchFamily="18" charset="0"/>
                <a:ea typeface="Calibri" panose="020F0502020204030204" pitchFamily="34" charset="0"/>
                <a:cs typeface="Times New Roman" panose="02020603050405020304" pitchFamily="18" charset="0"/>
              </a:rPr>
              <a:t>+ </a:t>
            </a:r>
            <a:r>
              <a:rPr lang="en-US" sz="2100" b="1" dirty="0" err="1">
                <a:latin typeface="Times New Roman" panose="02020603050405020304" pitchFamily="18" charset="0"/>
                <a:ea typeface="Calibri" panose="020F0502020204030204" pitchFamily="34" charset="0"/>
                <a:cs typeface="Times New Roman" panose="02020603050405020304" pitchFamily="18" charset="0"/>
              </a:rPr>
              <a:t>Rừng</a:t>
            </a:r>
            <a:r>
              <a:rPr lang="en-US" sz="2100" b="1" dirty="0">
                <a:latin typeface="Times New Roman" panose="02020603050405020304" pitchFamily="18" charset="0"/>
                <a:ea typeface="Calibri" panose="020F0502020204030204" pitchFamily="34" charset="0"/>
                <a:cs typeface="Times New Roman" panose="02020603050405020304" pitchFamily="18" charset="0"/>
              </a:rPr>
              <a:t> </a:t>
            </a:r>
            <a:r>
              <a:rPr lang="en-US" sz="2100" b="1" dirty="0" err="1">
                <a:latin typeface="Times New Roman" panose="02020603050405020304" pitchFamily="18" charset="0"/>
                <a:ea typeface="Calibri" panose="020F0502020204030204" pitchFamily="34" charset="0"/>
                <a:cs typeface="Times New Roman" panose="02020603050405020304" pitchFamily="18" charset="0"/>
              </a:rPr>
              <a:t>sản</a:t>
            </a:r>
            <a:r>
              <a:rPr lang="en-US" sz="2100" b="1" dirty="0">
                <a:latin typeface="Times New Roman" panose="02020603050405020304" pitchFamily="18" charset="0"/>
                <a:ea typeface="Calibri" panose="020F0502020204030204" pitchFamily="34" charset="0"/>
                <a:cs typeface="Times New Roman" panose="02020603050405020304" pitchFamily="18" charset="0"/>
              </a:rPr>
              <a:t> </a:t>
            </a:r>
            <a:r>
              <a:rPr lang="en-US" sz="2100" b="1" dirty="0" err="1">
                <a:latin typeface="Times New Roman" panose="02020603050405020304" pitchFamily="18" charset="0"/>
                <a:ea typeface="Calibri" panose="020F0502020204030204" pitchFamily="34" charset="0"/>
                <a:cs typeface="Times New Roman" panose="02020603050405020304" pitchFamily="18" charset="0"/>
              </a:rPr>
              <a:t>xuất</a:t>
            </a:r>
            <a:r>
              <a:rPr lang="en-US" sz="2100" b="1"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cung</a:t>
            </a:r>
            <a:r>
              <a:rPr lang="en-US" sz="2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cấp</a:t>
            </a:r>
            <a:r>
              <a:rPr lang="en-US" sz="2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2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liệu</a:t>
            </a:r>
            <a:r>
              <a:rPr lang="en-US" sz="2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công</a:t>
            </a:r>
            <a:r>
              <a:rPr lang="en-US" sz="2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nghiệp</a:t>
            </a:r>
            <a:r>
              <a:rPr lang="en-US" sz="2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dân</a:t>
            </a:r>
            <a:r>
              <a:rPr lang="en-US" sz="2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xuất</a:t>
            </a:r>
            <a:r>
              <a:rPr lang="en-US" sz="2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khẩu</a:t>
            </a:r>
            <a:endParaRPr lang="en-US" sz="2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135255" indent="-135255" algn="just">
              <a:defRPr/>
            </a:pPr>
            <a:r>
              <a:rPr lang="en-US" sz="2100" b="1" dirty="0">
                <a:latin typeface="Times New Roman" panose="02020603050405020304" pitchFamily="18" charset="0"/>
                <a:ea typeface="Calibri" panose="020F0502020204030204" pitchFamily="34" charset="0"/>
                <a:cs typeface="Times New Roman" panose="02020603050405020304" pitchFamily="18" charset="0"/>
              </a:rPr>
              <a:t>+ </a:t>
            </a:r>
            <a:r>
              <a:rPr lang="en-US" sz="2100" b="1" dirty="0" err="1">
                <a:latin typeface="Times New Roman" panose="02020603050405020304" pitchFamily="18" charset="0"/>
                <a:ea typeface="Calibri" panose="020F0502020204030204" pitchFamily="34" charset="0"/>
                <a:cs typeface="Times New Roman" panose="02020603050405020304" pitchFamily="18" charset="0"/>
              </a:rPr>
              <a:t>Rừng</a:t>
            </a:r>
            <a:r>
              <a:rPr lang="en-US" sz="2100" b="1" dirty="0">
                <a:latin typeface="Times New Roman" panose="02020603050405020304" pitchFamily="18" charset="0"/>
                <a:ea typeface="Calibri" panose="020F0502020204030204" pitchFamily="34" charset="0"/>
                <a:cs typeface="Times New Roman" panose="02020603050405020304" pitchFamily="18" charset="0"/>
              </a:rPr>
              <a:t> </a:t>
            </a:r>
            <a:r>
              <a:rPr lang="en-US" sz="2100" b="1" dirty="0" err="1">
                <a:latin typeface="Times New Roman" panose="02020603050405020304" pitchFamily="18" charset="0"/>
                <a:ea typeface="Calibri" panose="020F0502020204030204" pitchFamily="34" charset="0"/>
                <a:cs typeface="Times New Roman" panose="02020603050405020304" pitchFamily="18" charset="0"/>
              </a:rPr>
              <a:t>phòng</a:t>
            </a:r>
            <a:r>
              <a:rPr lang="en-US" sz="2100" b="1" dirty="0">
                <a:latin typeface="Times New Roman" panose="02020603050405020304" pitchFamily="18" charset="0"/>
                <a:ea typeface="Calibri" panose="020F0502020204030204" pitchFamily="34" charset="0"/>
                <a:cs typeface="Times New Roman" panose="02020603050405020304" pitchFamily="18" charset="0"/>
              </a:rPr>
              <a:t> </a:t>
            </a:r>
            <a:r>
              <a:rPr lang="en-US" sz="2100" b="1" dirty="0" err="1">
                <a:latin typeface="Times New Roman" panose="02020603050405020304" pitchFamily="18" charset="0"/>
                <a:ea typeface="Calibri" panose="020F0502020204030204" pitchFamily="34" charset="0"/>
                <a:cs typeface="Times New Roman" panose="02020603050405020304" pitchFamily="18" charset="0"/>
              </a:rPr>
              <a:t>hộ</a:t>
            </a:r>
            <a:r>
              <a:rPr lang="en-US" sz="2100" b="1"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phòng</a:t>
            </a:r>
            <a:r>
              <a:rPr lang="en-US" sz="2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chống</a:t>
            </a:r>
            <a:r>
              <a:rPr lang="en-US" sz="2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thiên</a:t>
            </a:r>
            <a:r>
              <a:rPr lang="en-US" sz="2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tai, </a:t>
            </a:r>
            <a:r>
              <a:rPr lang="en-US" sz="2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bảo</a:t>
            </a:r>
            <a:r>
              <a:rPr lang="en-US" sz="2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vệ</a:t>
            </a:r>
            <a:r>
              <a:rPr lang="en-US" sz="2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môi</a:t>
            </a:r>
            <a:r>
              <a:rPr lang="en-US" sz="2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a:p>
            <a:pPr marL="135255" indent="-135255" algn="just">
              <a:defRPr/>
            </a:pPr>
            <a:r>
              <a:rPr lang="en-US" sz="2100" b="1" dirty="0">
                <a:latin typeface="Times New Roman" panose="02020603050405020304" pitchFamily="18" charset="0"/>
                <a:ea typeface="Calibri" panose="020F0502020204030204" pitchFamily="34" charset="0"/>
                <a:cs typeface="Times New Roman" panose="02020603050405020304" pitchFamily="18" charset="0"/>
              </a:rPr>
              <a:t>+ </a:t>
            </a:r>
            <a:r>
              <a:rPr lang="en-US" sz="2100" b="1" dirty="0" err="1">
                <a:latin typeface="Times New Roman" panose="02020603050405020304" pitchFamily="18" charset="0"/>
                <a:ea typeface="Calibri" panose="020F0502020204030204" pitchFamily="34" charset="0"/>
                <a:cs typeface="Times New Roman" panose="02020603050405020304" pitchFamily="18" charset="0"/>
              </a:rPr>
              <a:t>Rừng</a:t>
            </a:r>
            <a:r>
              <a:rPr lang="en-US" sz="2100" b="1" dirty="0">
                <a:latin typeface="Times New Roman" panose="02020603050405020304" pitchFamily="18" charset="0"/>
                <a:ea typeface="Calibri" panose="020F0502020204030204" pitchFamily="34" charset="0"/>
                <a:cs typeface="Times New Roman" panose="02020603050405020304" pitchFamily="18" charset="0"/>
              </a:rPr>
              <a:t> </a:t>
            </a:r>
            <a:r>
              <a:rPr lang="en-US" sz="2100" b="1" dirty="0" err="1">
                <a:latin typeface="Times New Roman" panose="02020603050405020304" pitchFamily="18" charset="0"/>
                <a:ea typeface="Calibri" panose="020F0502020204030204" pitchFamily="34" charset="0"/>
                <a:cs typeface="Times New Roman" panose="02020603050405020304" pitchFamily="18" charset="0"/>
              </a:rPr>
              <a:t>đặc</a:t>
            </a:r>
            <a:r>
              <a:rPr lang="en-US" sz="2100" b="1" dirty="0">
                <a:latin typeface="Times New Roman" panose="02020603050405020304" pitchFamily="18" charset="0"/>
                <a:ea typeface="Calibri" panose="020F0502020204030204" pitchFamily="34" charset="0"/>
                <a:cs typeface="Times New Roman" panose="02020603050405020304" pitchFamily="18" charset="0"/>
              </a:rPr>
              <a:t> </a:t>
            </a:r>
            <a:r>
              <a:rPr lang="en-US" sz="2100" b="1"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100" b="1"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Bảo</a:t>
            </a:r>
            <a:r>
              <a:rPr lang="en-US" sz="2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vệ</a:t>
            </a:r>
            <a:r>
              <a:rPr lang="en-US" sz="2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hệ</a:t>
            </a:r>
            <a:r>
              <a:rPr lang="en-US" sz="2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2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thái</a:t>
            </a:r>
            <a:r>
              <a:rPr lang="en-US" sz="2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bảo</a:t>
            </a:r>
            <a:r>
              <a:rPr lang="en-US" sz="2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vệ</a:t>
            </a:r>
            <a:r>
              <a:rPr lang="en-US" sz="2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giống</a:t>
            </a:r>
            <a:r>
              <a:rPr lang="en-US" sz="2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loài</a:t>
            </a:r>
            <a:r>
              <a:rPr lang="en-US" sz="2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quý</a:t>
            </a:r>
            <a:r>
              <a:rPr lang="en-US" sz="2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hiếm</a:t>
            </a:r>
            <a:endParaRPr lang="en-US" sz="2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420360" y="5110162"/>
            <a:ext cx="5533887" cy="415498"/>
          </a:xfrm>
          <a:prstGeom prst="rect">
            <a:avLst/>
          </a:prstGeom>
        </p:spPr>
        <p:txBody>
          <a:bodyPr wrap="none">
            <a:spAutoFit/>
          </a:bodyPr>
          <a:lstStyle/>
          <a:p>
            <a:pPr algn="just" eaLnBrk="1" hangingPunct="1">
              <a:defRPr/>
            </a:pPr>
            <a:r>
              <a:rPr lang="en-US" sz="2100" b="1" dirty="0">
                <a:solidFill>
                  <a:schemeClr val="accent3">
                    <a:lumMod val="50000"/>
                  </a:schemeClr>
                </a:solidFill>
                <a:latin typeface="Times New Roman" panose="02020603050405020304" pitchFamily="18" charset="0"/>
                <a:cs typeface="Times New Roman" panose="02020603050405020304" pitchFamily="18" charset="0"/>
              </a:rPr>
              <a:t>2. </a:t>
            </a:r>
            <a:r>
              <a:rPr lang="en-US" sz="2100" b="1" dirty="0" err="1">
                <a:solidFill>
                  <a:schemeClr val="accent3">
                    <a:lumMod val="50000"/>
                  </a:schemeClr>
                </a:solidFill>
                <a:latin typeface="Times New Roman" panose="02020603050405020304" pitchFamily="18" charset="0"/>
                <a:cs typeface="Times New Roman" panose="02020603050405020304" pitchFamily="18" charset="0"/>
              </a:rPr>
              <a:t>Sự</a:t>
            </a:r>
            <a:r>
              <a:rPr lang="en-US" sz="2100" b="1" dirty="0">
                <a:solidFill>
                  <a:schemeClr val="accent3">
                    <a:lumMod val="50000"/>
                  </a:schemeClr>
                </a:solidFill>
                <a:latin typeface="Times New Roman" panose="02020603050405020304" pitchFamily="18" charset="0"/>
                <a:cs typeface="Times New Roman" panose="02020603050405020304" pitchFamily="18" charset="0"/>
              </a:rPr>
              <a:t> </a:t>
            </a:r>
            <a:r>
              <a:rPr lang="en-US" sz="2100" b="1" dirty="0" err="1">
                <a:solidFill>
                  <a:schemeClr val="accent3">
                    <a:lumMod val="50000"/>
                  </a:schemeClr>
                </a:solidFill>
                <a:latin typeface="Times New Roman" panose="02020603050405020304" pitchFamily="18" charset="0"/>
                <a:cs typeface="Times New Roman" panose="02020603050405020304" pitchFamily="18" charset="0"/>
              </a:rPr>
              <a:t>phát</a:t>
            </a:r>
            <a:r>
              <a:rPr lang="en-US" sz="2100" b="1" dirty="0">
                <a:solidFill>
                  <a:schemeClr val="accent3">
                    <a:lumMod val="50000"/>
                  </a:schemeClr>
                </a:solidFill>
                <a:latin typeface="Times New Roman" panose="02020603050405020304" pitchFamily="18" charset="0"/>
                <a:cs typeface="Times New Roman" panose="02020603050405020304" pitchFamily="18" charset="0"/>
              </a:rPr>
              <a:t> </a:t>
            </a:r>
            <a:r>
              <a:rPr lang="en-US" sz="2100" b="1" dirty="0" err="1">
                <a:solidFill>
                  <a:schemeClr val="accent3">
                    <a:lumMod val="50000"/>
                  </a:schemeClr>
                </a:solidFill>
                <a:latin typeface="Times New Roman" panose="02020603050405020304" pitchFamily="18" charset="0"/>
                <a:cs typeface="Times New Roman" panose="02020603050405020304" pitchFamily="18" charset="0"/>
              </a:rPr>
              <a:t>triển</a:t>
            </a:r>
            <a:r>
              <a:rPr lang="en-US" sz="2100" b="1" dirty="0">
                <a:solidFill>
                  <a:schemeClr val="accent3">
                    <a:lumMod val="50000"/>
                  </a:schemeClr>
                </a:solidFill>
                <a:latin typeface="Times New Roman" panose="02020603050405020304" pitchFamily="18" charset="0"/>
                <a:cs typeface="Times New Roman" panose="02020603050405020304" pitchFamily="18" charset="0"/>
              </a:rPr>
              <a:t> </a:t>
            </a:r>
            <a:r>
              <a:rPr lang="en-US" sz="2100" b="1" dirty="0" err="1">
                <a:solidFill>
                  <a:schemeClr val="accent3">
                    <a:lumMod val="50000"/>
                  </a:schemeClr>
                </a:solidFill>
                <a:latin typeface="Times New Roman" panose="02020603050405020304" pitchFamily="18" charset="0"/>
                <a:cs typeface="Times New Roman" panose="02020603050405020304" pitchFamily="18" charset="0"/>
              </a:rPr>
              <a:t>và</a:t>
            </a:r>
            <a:r>
              <a:rPr lang="en-US" sz="2100" b="1" dirty="0">
                <a:solidFill>
                  <a:schemeClr val="accent3">
                    <a:lumMod val="50000"/>
                  </a:schemeClr>
                </a:solidFill>
                <a:latin typeface="Times New Roman" panose="02020603050405020304" pitchFamily="18" charset="0"/>
                <a:cs typeface="Times New Roman" panose="02020603050405020304" pitchFamily="18" charset="0"/>
              </a:rPr>
              <a:t> </a:t>
            </a:r>
            <a:r>
              <a:rPr lang="en-US" sz="2100" b="1" dirty="0" err="1">
                <a:solidFill>
                  <a:schemeClr val="accent3">
                    <a:lumMod val="50000"/>
                  </a:schemeClr>
                </a:solidFill>
                <a:latin typeface="Times New Roman" panose="02020603050405020304" pitchFamily="18" charset="0"/>
                <a:cs typeface="Times New Roman" panose="02020603050405020304" pitchFamily="18" charset="0"/>
              </a:rPr>
              <a:t>phân</a:t>
            </a:r>
            <a:r>
              <a:rPr lang="en-US" sz="2100" b="1" dirty="0">
                <a:solidFill>
                  <a:schemeClr val="accent3">
                    <a:lumMod val="50000"/>
                  </a:schemeClr>
                </a:solidFill>
                <a:latin typeface="Times New Roman" panose="02020603050405020304" pitchFamily="18" charset="0"/>
                <a:cs typeface="Times New Roman" panose="02020603050405020304" pitchFamily="18" charset="0"/>
              </a:rPr>
              <a:t> </a:t>
            </a:r>
            <a:r>
              <a:rPr lang="en-US" sz="2100" b="1" dirty="0" err="1">
                <a:solidFill>
                  <a:schemeClr val="accent3">
                    <a:lumMod val="50000"/>
                  </a:schemeClr>
                </a:solidFill>
                <a:latin typeface="Times New Roman" panose="02020603050405020304" pitchFamily="18" charset="0"/>
                <a:cs typeface="Times New Roman" panose="02020603050405020304" pitchFamily="18" charset="0"/>
              </a:rPr>
              <a:t>bố</a:t>
            </a:r>
            <a:r>
              <a:rPr lang="en-US" sz="2100" b="1" dirty="0">
                <a:solidFill>
                  <a:schemeClr val="accent3">
                    <a:lumMod val="50000"/>
                  </a:schemeClr>
                </a:solidFill>
                <a:latin typeface="Times New Roman" panose="02020603050405020304" pitchFamily="18" charset="0"/>
                <a:cs typeface="Times New Roman" panose="02020603050405020304" pitchFamily="18" charset="0"/>
              </a:rPr>
              <a:t> </a:t>
            </a:r>
            <a:r>
              <a:rPr lang="en-US" sz="2100" b="1" dirty="0" err="1">
                <a:solidFill>
                  <a:schemeClr val="accent3">
                    <a:lumMod val="50000"/>
                  </a:schemeClr>
                </a:solidFill>
                <a:latin typeface="Times New Roman" panose="02020603050405020304" pitchFamily="18" charset="0"/>
                <a:cs typeface="Times New Roman" panose="02020603050405020304" pitchFamily="18" charset="0"/>
              </a:rPr>
              <a:t>ngành</a:t>
            </a:r>
            <a:r>
              <a:rPr lang="en-US" sz="2100" b="1" dirty="0">
                <a:solidFill>
                  <a:schemeClr val="accent3">
                    <a:lumMod val="50000"/>
                  </a:schemeClr>
                </a:solidFill>
                <a:latin typeface="Times New Roman" panose="02020603050405020304" pitchFamily="18" charset="0"/>
                <a:cs typeface="Times New Roman" panose="02020603050405020304" pitchFamily="18" charset="0"/>
              </a:rPr>
              <a:t> </a:t>
            </a:r>
            <a:r>
              <a:rPr lang="en-US" sz="2100" b="1" dirty="0" err="1">
                <a:solidFill>
                  <a:schemeClr val="accent3">
                    <a:lumMod val="50000"/>
                  </a:schemeClr>
                </a:solidFill>
                <a:latin typeface="Times New Roman" panose="02020603050405020304" pitchFamily="18" charset="0"/>
                <a:cs typeface="Times New Roman" panose="02020603050405020304" pitchFamily="18" charset="0"/>
              </a:rPr>
              <a:t>lâm</a:t>
            </a:r>
            <a:r>
              <a:rPr lang="en-US" sz="2100" b="1" dirty="0">
                <a:solidFill>
                  <a:schemeClr val="accent3">
                    <a:lumMod val="50000"/>
                  </a:schemeClr>
                </a:solidFill>
                <a:latin typeface="Times New Roman" panose="02020603050405020304" pitchFamily="18" charset="0"/>
                <a:cs typeface="Times New Roman" panose="02020603050405020304" pitchFamily="18" charset="0"/>
              </a:rPr>
              <a:t> </a:t>
            </a:r>
            <a:r>
              <a:rPr lang="en-US" sz="2100" b="1" dirty="0" err="1">
                <a:solidFill>
                  <a:schemeClr val="accent3">
                    <a:lumMod val="50000"/>
                  </a:schemeClr>
                </a:solidFill>
                <a:latin typeface="Times New Roman" panose="02020603050405020304" pitchFamily="18" charset="0"/>
                <a:cs typeface="Times New Roman" panose="02020603050405020304" pitchFamily="18" charset="0"/>
              </a:rPr>
              <a:t>nghiệp</a:t>
            </a:r>
            <a:r>
              <a:rPr lang="en-US" sz="2100" b="1" dirty="0">
                <a:solidFill>
                  <a:schemeClr val="accent3">
                    <a:lumMod val="5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68314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 name="Oval 3"/>
          <p:cNvSpPr/>
          <p:nvPr/>
        </p:nvSpPr>
        <p:spPr>
          <a:xfrm>
            <a:off x="1771650" y="3486150"/>
            <a:ext cx="1428750" cy="2000250"/>
          </a:xfrm>
          <a:prstGeom prst="ellipse">
            <a:avLst/>
          </a:prstGeom>
          <a:solidFill>
            <a:srgbClr val="92D050"/>
          </a:solidFill>
          <a:ln>
            <a:solidFill>
              <a:srgbClr val="92D050"/>
            </a:solidFill>
          </a:ln>
        </p:spPr>
        <p:style>
          <a:lnRef idx="0">
            <a:schemeClr val="accent2"/>
          </a:lnRef>
          <a:fillRef idx="3">
            <a:schemeClr val="accent2"/>
          </a:fillRef>
          <a:effectRef idx="3">
            <a:schemeClr val="accent2"/>
          </a:effectRef>
          <a:fontRef idx="minor">
            <a:schemeClr val="lt1"/>
          </a:fontRef>
        </p:style>
        <p:txBody>
          <a:bodyPr anchor="ctr"/>
          <a:lstStyle/>
          <a:p>
            <a:pPr algn="ctr">
              <a:lnSpc>
                <a:spcPct val="150000"/>
              </a:lnSpc>
              <a:defRPr/>
            </a:pPr>
            <a:r>
              <a:rPr lang="en-US" sz="2100" b="1" dirty="0" err="1">
                <a:solidFill>
                  <a:schemeClr val="tx1">
                    <a:lumMod val="95000"/>
                    <a:lumOff val="5000"/>
                  </a:schemeClr>
                </a:solidFill>
                <a:effectLst>
                  <a:outerShdw blurRad="38100" dist="38100" dir="2700000" algn="tl">
                    <a:srgbClr val="000000">
                      <a:alpha val="43137"/>
                    </a:srgbClr>
                  </a:outerShdw>
                </a:effectLst>
                <a:latin typeface="Arial" pitchFamily="34" charset="0"/>
                <a:cs typeface="Arial" pitchFamily="34" charset="0"/>
              </a:rPr>
              <a:t>Trồng</a:t>
            </a:r>
            <a:r>
              <a:rPr lang="en-US" sz="2100" b="1" dirty="0">
                <a:solidFill>
                  <a:schemeClr val="tx1">
                    <a:lumMod val="95000"/>
                    <a:lumOff val="5000"/>
                  </a:schemeClr>
                </a:solidFill>
                <a:effectLst>
                  <a:outerShdw blurRad="38100" dist="38100" dir="2700000" algn="tl">
                    <a:srgbClr val="000000">
                      <a:alpha val="43137"/>
                    </a:srgbClr>
                  </a:outerShdw>
                </a:effectLst>
                <a:latin typeface="Arial" pitchFamily="34" charset="0"/>
                <a:cs typeface="Arial" pitchFamily="34" charset="0"/>
              </a:rPr>
              <a:t> </a:t>
            </a:r>
            <a:r>
              <a:rPr lang="en-US" sz="2100" b="1" dirty="0" err="1">
                <a:solidFill>
                  <a:schemeClr val="tx1">
                    <a:lumMod val="95000"/>
                    <a:lumOff val="5000"/>
                  </a:schemeClr>
                </a:solidFill>
                <a:effectLst>
                  <a:outerShdw blurRad="38100" dist="38100" dir="2700000" algn="tl">
                    <a:srgbClr val="000000">
                      <a:alpha val="43137"/>
                    </a:srgbClr>
                  </a:outerShdw>
                </a:effectLst>
                <a:latin typeface="Arial" pitchFamily="34" charset="0"/>
                <a:cs typeface="Arial" pitchFamily="34" charset="0"/>
              </a:rPr>
              <a:t>rừng</a:t>
            </a:r>
            <a:endParaRPr lang="en-US" sz="2100" b="1" dirty="0">
              <a:solidFill>
                <a:schemeClr val="tx1">
                  <a:lumMod val="95000"/>
                  <a:lumOff val="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Rectangle 5"/>
          <p:cNvSpPr/>
          <p:nvPr/>
        </p:nvSpPr>
        <p:spPr>
          <a:xfrm>
            <a:off x="4764882" y="3257550"/>
            <a:ext cx="3979069" cy="5715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dirty="0">
                <a:latin typeface="Times New Roman" pitchFamily="18" charset="0"/>
                <a:cs typeface="Times New Roman" pitchFamily="18" charset="0"/>
              </a:rPr>
              <a:t>2.5 </a:t>
            </a:r>
            <a:r>
              <a:rPr lang="en-US" dirty="0" err="1">
                <a:latin typeface="Times New Roman" pitchFamily="18" charset="0"/>
                <a:cs typeface="Times New Roman" pitchFamily="18" charset="0"/>
              </a:rPr>
              <a:t>triệu</a:t>
            </a:r>
            <a:r>
              <a:rPr lang="en-US" dirty="0">
                <a:latin typeface="Times New Roman" pitchFamily="18" charset="0"/>
                <a:cs typeface="Times New Roman" pitchFamily="18" charset="0"/>
              </a:rPr>
              <a:t> ha </a:t>
            </a:r>
            <a:r>
              <a:rPr lang="en-US" dirty="0" err="1">
                <a:latin typeface="Times New Roman" pitchFamily="18" charset="0"/>
                <a:cs typeface="Times New Roman" pitchFamily="18" charset="0"/>
              </a:rPr>
              <a:t>rừng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trồng</a:t>
            </a:r>
            <a:endParaRPr lang="en-US" dirty="0">
              <a:latin typeface="Times New Roman" pitchFamily="18" charset="0"/>
              <a:cs typeface="Times New Roman" pitchFamily="18" charset="0"/>
            </a:endParaRPr>
          </a:p>
        </p:txBody>
      </p:sp>
      <p:sp>
        <p:nvSpPr>
          <p:cNvPr id="7" name="Rectangle 6"/>
          <p:cNvSpPr/>
          <p:nvPr/>
        </p:nvSpPr>
        <p:spPr>
          <a:xfrm>
            <a:off x="4764882" y="3943350"/>
            <a:ext cx="3979069" cy="9144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lnSpc>
                <a:spcPct val="150000"/>
              </a:lnSpc>
              <a:defRPr/>
            </a:pPr>
            <a:r>
              <a:rPr lang="en-US" dirty="0">
                <a:latin typeface="Times New Roman" pitchFamily="18" charset="0"/>
                <a:cs typeface="Times New Roman" pitchFamily="18" charset="0"/>
              </a:rPr>
              <a:t>C</a:t>
            </a:r>
            <a:r>
              <a:rPr lang="vi-VN" dirty="0">
                <a:latin typeface="Times New Roman" pitchFamily="18" charset="0"/>
                <a:cs typeface="Times New Roman" pitchFamily="18" charset="0"/>
              </a:rPr>
              <a:t>hủ yếu là rừng làm nguyên liệu giấy</a:t>
            </a:r>
            <a:r>
              <a:rPr lang="en-US" dirty="0">
                <a:latin typeface="Times New Roman" pitchFamily="18" charset="0"/>
                <a:cs typeface="Times New Roman" pitchFamily="18" charset="0"/>
              </a:rPr>
              <a:t>, </a:t>
            </a:r>
            <a:r>
              <a:rPr lang="vi-VN" dirty="0">
                <a:latin typeface="Times New Roman" pitchFamily="18" charset="0"/>
                <a:cs typeface="Times New Roman" pitchFamily="18" charset="0"/>
              </a:rPr>
              <a:t>rừng </a:t>
            </a:r>
            <a:r>
              <a:rPr lang="en-US" dirty="0" err="1">
                <a:latin typeface="Times New Roman" pitchFamily="18" charset="0"/>
                <a:cs typeface="Times New Roman" pitchFamily="18" charset="0"/>
              </a:rPr>
              <a:t>gỗ</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trụ</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mỏ</a:t>
            </a:r>
            <a:r>
              <a:rPr lang="en-US" dirty="0">
                <a:latin typeface="Times New Roman" pitchFamily="18" charset="0"/>
                <a:cs typeface="Times New Roman" pitchFamily="18" charset="0"/>
              </a:rPr>
              <a:t>, </a:t>
            </a:r>
            <a:r>
              <a:rPr lang="vi-VN" dirty="0">
                <a:latin typeface="Times New Roman" pitchFamily="18" charset="0"/>
                <a:cs typeface="Times New Roman" pitchFamily="18" charset="0"/>
              </a:rPr>
              <a:t>rừng thông </a:t>
            </a:r>
            <a:r>
              <a:rPr lang="en-US" dirty="0" err="1">
                <a:latin typeface="Times New Roman" pitchFamily="18" charset="0"/>
                <a:cs typeface="Times New Roman" pitchFamily="18" charset="0"/>
              </a:rPr>
              <a:t>nhựa</a:t>
            </a:r>
            <a:endParaRPr lang="en-US" dirty="0">
              <a:latin typeface="Times New Roman" pitchFamily="18" charset="0"/>
              <a:cs typeface="Times New Roman" pitchFamily="18" charset="0"/>
            </a:endParaRPr>
          </a:p>
        </p:txBody>
      </p:sp>
      <p:sp>
        <p:nvSpPr>
          <p:cNvPr id="8" name="Rectangle 7"/>
          <p:cNvSpPr/>
          <p:nvPr/>
        </p:nvSpPr>
        <p:spPr>
          <a:xfrm>
            <a:off x="4764882" y="4961335"/>
            <a:ext cx="3979069" cy="8001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lnSpc>
                <a:spcPct val="120000"/>
              </a:lnSpc>
              <a:defRPr/>
            </a:pPr>
            <a:r>
              <a:rPr lang="en-US" dirty="0" err="1">
                <a:latin typeface="Times New Roman" pitchFamily="18" charset="0"/>
                <a:cs typeface="Times New Roman" pitchFamily="18" charset="0"/>
              </a:rPr>
              <a:t>Mỗi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năm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trồng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200.000 ha</a:t>
            </a:r>
          </a:p>
        </p:txBody>
      </p:sp>
      <p:cxnSp>
        <p:nvCxnSpPr>
          <p:cNvPr id="11" name="Straight Arrow Connector 10"/>
          <p:cNvCxnSpPr>
            <a:stCxn id="4" idx="6"/>
            <a:endCxn id="6" idx="1"/>
          </p:cNvCxnSpPr>
          <p:nvPr/>
        </p:nvCxnSpPr>
        <p:spPr>
          <a:xfrm flipV="1">
            <a:off x="3200401" y="3543300"/>
            <a:ext cx="1564481" cy="94297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Arrow Connector 12"/>
          <p:cNvCxnSpPr>
            <a:stCxn id="4" idx="6"/>
            <a:endCxn id="7" idx="1"/>
          </p:cNvCxnSpPr>
          <p:nvPr/>
        </p:nvCxnSpPr>
        <p:spPr>
          <a:xfrm flipV="1">
            <a:off x="3200401" y="4400550"/>
            <a:ext cx="1564481" cy="8572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a:stCxn id="4" idx="6"/>
            <a:endCxn id="8" idx="1"/>
          </p:cNvCxnSpPr>
          <p:nvPr/>
        </p:nvCxnSpPr>
        <p:spPr>
          <a:xfrm>
            <a:off x="3200401" y="4486275"/>
            <a:ext cx="1564481" cy="87511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2" name="Oval 21"/>
          <p:cNvSpPr/>
          <p:nvPr/>
        </p:nvSpPr>
        <p:spPr>
          <a:xfrm>
            <a:off x="1771650" y="971550"/>
            <a:ext cx="1428750" cy="2000250"/>
          </a:xfrm>
          <a:prstGeom prst="ellipse">
            <a:avLst/>
          </a:prstGeom>
          <a:solidFill>
            <a:srgbClr val="00B0F0"/>
          </a:solidFill>
        </p:spPr>
        <p:style>
          <a:lnRef idx="0">
            <a:schemeClr val="accent2"/>
          </a:lnRef>
          <a:fillRef idx="3">
            <a:schemeClr val="accent2"/>
          </a:fillRef>
          <a:effectRef idx="3">
            <a:schemeClr val="accent2"/>
          </a:effectRef>
          <a:fontRef idx="minor">
            <a:schemeClr val="lt1"/>
          </a:fontRef>
        </p:style>
        <p:txBody>
          <a:bodyPr anchor="ctr"/>
          <a:lstStyle/>
          <a:p>
            <a:pPr algn="ctr">
              <a:lnSpc>
                <a:spcPct val="150000"/>
              </a:lnSpc>
              <a:defRPr/>
            </a:pPr>
            <a:r>
              <a:rPr lang="en-US" sz="2100" b="1" dirty="0" err="1">
                <a:solidFill>
                  <a:schemeClr val="tx1">
                    <a:lumMod val="95000"/>
                    <a:lumOff val="5000"/>
                  </a:schemeClr>
                </a:solidFill>
                <a:effectLst>
                  <a:outerShdw blurRad="38100" dist="38100" dir="2700000" algn="tl">
                    <a:srgbClr val="000000">
                      <a:alpha val="43137"/>
                    </a:srgbClr>
                  </a:outerShdw>
                </a:effectLst>
                <a:latin typeface="Arial" pitchFamily="34" charset="0"/>
                <a:cs typeface="Arial" pitchFamily="34" charset="0"/>
              </a:rPr>
              <a:t>Khai</a:t>
            </a:r>
            <a:r>
              <a:rPr lang="en-US" sz="2100" b="1" dirty="0">
                <a:solidFill>
                  <a:schemeClr val="tx1">
                    <a:lumMod val="95000"/>
                    <a:lumOff val="5000"/>
                  </a:schemeClr>
                </a:solidFill>
                <a:effectLst>
                  <a:outerShdw blurRad="38100" dist="38100" dir="2700000" algn="tl">
                    <a:srgbClr val="000000">
                      <a:alpha val="43137"/>
                    </a:srgbClr>
                  </a:outerShdw>
                </a:effectLst>
                <a:latin typeface="Arial" pitchFamily="34" charset="0"/>
                <a:cs typeface="Arial" pitchFamily="34" charset="0"/>
              </a:rPr>
              <a:t> </a:t>
            </a:r>
            <a:r>
              <a:rPr lang="en-US" sz="2100" b="1" dirty="0" err="1">
                <a:solidFill>
                  <a:schemeClr val="tx1">
                    <a:lumMod val="95000"/>
                    <a:lumOff val="5000"/>
                  </a:schemeClr>
                </a:solidFill>
                <a:effectLst>
                  <a:outerShdw blurRad="38100" dist="38100" dir="2700000" algn="tl">
                    <a:srgbClr val="000000">
                      <a:alpha val="43137"/>
                    </a:srgbClr>
                  </a:outerShdw>
                </a:effectLst>
                <a:latin typeface="Arial" pitchFamily="34" charset="0"/>
                <a:cs typeface="Arial" pitchFamily="34" charset="0"/>
              </a:rPr>
              <a:t>thác</a:t>
            </a:r>
            <a:endParaRPr lang="en-US" sz="2100" b="1" dirty="0">
              <a:solidFill>
                <a:schemeClr val="tx1">
                  <a:lumMod val="95000"/>
                  <a:lumOff val="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24" name="Rectangle 23"/>
          <p:cNvSpPr/>
          <p:nvPr/>
        </p:nvSpPr>
        <p:spPr>
          <a:xfrm>
            <a:off x="4914900" y="958453"/>
            <a:ext cx="3829050" cy="813197"/>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lnSpc>
                <a:spcPct val="150000"/>
              </a:lnSpc>
              <a:defRPr/>
            </a:pPr>
            <a:r>
              <a:rPr lang="en-US" dirty="0">
                <a:latin typeface="Arial" pitchFamily="34" charset="0"/>
                <a:cs typeface="Arial" pitchFamily="34" charset="0"/>
              </a:rPr>
              <a:t> </a:t>
            </a:r>
            <a:r>
              <a:rPr lang="en-US" dirty="0">
                <a:solidFill>
                  <a:schemeClr val="tx1"/>
                </a:solidFill>
                <a:latin typeface="Times New Roman" pitchFamily="18" charset="0"/>
                <a:cs typeface="Times New Roman" pitchFamily="18" charset="0"/>
              </a:rPr>
              <a:t>2,5 </a:t>
            </a:r>
            <a:r>
              <a:rPr lang="en-US" dirty="0" err="1">
                <a:solidFill>
                  <a:schemeClr val="tx1"/>
                </a:solidFill>
                <a:latin typeface="Times New Roman" pitchFamily="18" charset="0"/>
                <a:cs typeface="Times New Roman" pitchFamily="18" charset="0"/>
              </a:rPr>
              <a:t>triệu</a:t>
            </a:r>
            <a:r>
              <a:rPr lang="en-US" dirty="0">
                <a:solidFill>
                  <a:schemeClr val="tx1"/>
                </a:solidFill>
                <a:latin typeface="Times New Roman" pitchFamily="18" charset="0"/>
                <a:cs typeface="Times New Roman" pitchFamily="18" charset="0"/>
              </a:rPr>
              <a:t> m</a:t>
            </a:r>
            <a:r>
              <a:rPr lang="en-US" baseline="30000" dirty="0">
                <a:solidFill>
                  <a:schemeClr val="tx1"/>
                </a:solidFill>
                <a:latin typeface="Times New Roman" pitchFamily="18" charset="0"/>
                <a:cs typeface="Times New Roman" pitchFamily="18" charset="0"/>
              </a:rPr>
              <a:t>3</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gỗ</a:t>
            </a:r>
            <a:r>
              <a:rPr lang="en-US" dirty="0">
                <a:solidFill>
                  <a:schemeClr val="tx1"/>
                </a:solidFill>
                <a:latin typeface="Times New Roman" pitchFamily="18" charset="0"/>
                <a:cs typeface="Times New Roman" pitchFamily="18" charset="0"/>
              </a:rPr>
              <a:t>/</a:t>
            </a:r>
            <a:r>
              <a:rPr lang="en-US" dirty="0" err="1">
                <a:solidFill>
                  <a:schemeClr val="tx1"/>
                </a:solidFill>
                <a:latin typeface="Times New Roman" pitchFamily="18" charset="0"/>
                <a:cs typeface="Times New Roman" pitchFamily="18" charset="0"/>
              </a:rPr>
              <a:t>năm</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khoảng</a:t>
            </a:r>
            <a:r>
              <a:rPr lang="en-US" dirty="0">
                <a:solidFill>
                  <a:schemeClr val="tx1"/>
                </a:solidFill>
                <a:latin typeface="Times New Roman" pitchFamily="18" charset="0"/>
                <a:cs typeface="Times New Roman" pitchFamily="18" charset="0"/>
              </a:rPr>
              <a:t> 120 </a:t>
            </a:r>
            <a:r>
              <a:rPr lang="en-US" dirty="0" err="1">
                <a:solidFill>
                  <a:schemeClr val="tx1"/>
                </a:solidFill>
                <a:latin typeface="Times New Roman" pitchFamily="18" charset="0"/>
                <a:cs typeface="Times New Roman" pitchFamily="18" charset="0"/>
              </a:rPr>
              <a:t>triệu</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cây</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tre</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luồng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và</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gần</a:t>
            </a:r>
            <a:r>
              <a:rPr lang="en-US" dirty="0">
                <a:solidFill>
                  <a:schemeClr val="tx1"/>
                </a:solidFill>
                <a:latin typeface="Times New Roman" pitchFamily="18" charset="0"/>
                <a:cs typeface="Times New Roman" pitchFamily="18" charset="0"/>
              </a:rPr>
              <a:t> 100 </a:t>
            </a:r>
            <a:r>
              <a:rPr lang="en-US" dirty="0" err="1">
                <a:solidFill>
                  <a:schemeClr val="tx1"/>
                </a:solidFill>
                <a:latin typeface="Times New Roman" pitchFamily="18" charset="0"/>
                <a:cs typeface="Times New Roman" pitchFamily="18" charset="0"/>
              </a:rPr>
              <a:t>triệu</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cây</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nứa</a:t>
            </a:r>
            <a:r>
              <a:rPr lang="en-US" dirty="0">
                <a:solidFill>
                  <a:schemeClr val="tx1"/>
                </a:solidFill>
                <a:latin typeface="Times New Roman" pitchFamily="18" charset="0"/>
                <a:cs typeface="Times New Roman" pitchFamily="18" charset="0"/>
              </a:rPr>
              <a:t>. </a:t>
            </a:r>
            <a:endParaRPr lang="en-US" dirty="0">
              <a:solidFill>
                <a:schemeClr val="tx1"/>
              </a:solidFill>
              <a:latin typeface="Arial" pitchFamily="34" charset="0"/>
              <a:cs typeface="Arial" pitchFamily="34" charset="0"/>
            </a:endParaRPr>
          </a:p>
        </p:txBody>
      </p:sp>
      <p:cxnSp>
        <p:nvCxnSpPr>
          <p:cNvPr id="25" name="Straight Arrow Connector 24"/>
          <p:cNvCxnSpPr>
            <a:endCxn id="24" idx="1"/>
          </p:cNvCxnSpPr>
          <p:nvPr/>
        </p:nvCxnSpPr>
        <p:spPr>
          <a:xfrm flipV="1">
            <a:off x="3200400" y="1365648"/>
            <a:ext cx="1714500" cy="51554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Rectangle 16"/>
          <p:cNvSpPr/>
          <p:nvPr/>
        </p:nvSpPr>
        <p:spPr>
          <a:xfrm>
            <a:off x="4914900" y="2171700"/>
            <a:ext cx="3829050" cy="6858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lnSpc>
                <a:spcPct val="150000"/>
              </a:lnSpc>
              <a:defRPr/>
            </a:pPr>
            <a:r>
              <a:rPr lang="en-US" dirty="0" err="1">
                <a:solidFill>
                  <a:prstClr val="black"/>
                </a:solidFill>
                <a:latin typeface="Times New Roman" pitchFamily="18" charset="0"/>
                <a:cs typeface="Times New Roman" pitchFamily="18" charset="0"/>
              </a:rPr>
              <a:t>Phân</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bố</a:t>
            </a:r>
            <a:r>
              <a:rPr lang="en-US" dirty="0">
                <a:solidFill>
                  <a:prstClr val="black"/>
                </a:solidFill>
                <a:latin typeface="Times New Roman" pitchFamily="18" charset="0"/>
                <a:cs typeface="Times New Roman" pitchFamily="18" charset="0"/>
              </a:rPr>
              <a:t> </a:t>
            </a:r>
            <a:r>
              <a:rPr lang="en-US" altLang="en-US" dirty="0" err="1">
                <a:solidFill>
                  <a:prstClr val="black"/>
                </a:solidFill>
                <a:latin typeface="Times New Roman" panose="02020603050405020304" pitchFamily="18" charset="0"/>
              </a:rPr>
              <a:t>chủ</a:t>
            </a:r>
            <a:r>
              <a:rPr lang="en-US" altLang="en-US" dirty="0">
                <a:solidFill>
                  <a:prstClr val="black"/>
                </a:solidFill>
                <a:latin typeface="Times New Roman" panose="02020603050405020304" pitchFamily="18" charset="0"/>
              </a:rPr>
              <a:t> </a:t>
            </a:r>
            <a:r>
              <a:rPr lang="en-US" altLang="en-US" dirty="0" err="1">
                <a:solidFill>
                  <a:prstClr val="black"/>
                </a:solidFill>
                <a:latin typeface="Times New Roman" panose="02020603050405020304" pitchFamily="18" charset="0"/>
              </a:rPr>
              <a:t>yếu</a:t>
            </a:r>
            <a:r>
              <a:rPr lang="en-US" altLang="en-US" dirty="0">
                <a:solidFill>
                  <a:prstClr val="black"/>
                </a:solidFill>
                <a:latin typeface="Times New Roman" panose="02020603050405020304" pitchFamily="18" charset="0"/>
              </a:rPr>
              <a:t> ở </a:t>
            </a:r>
            <a:r>
              <a:rPr lang="en-US" altLang="en-US" dirty="0" err="1">
                <a:solidFill>
                  <a:prstClr val="black"/>
                </a:solidFill>
                <a:latin typeface="Times New Roman" panose="02020603050405020304" pitchFamily="18" charset="0"/>
              </a:rPr>
              <a:t>miền</a:t>
            </a:r>
            <a:r>
              <a:rPr lang="en-US" altLang="en-US" dirty="0">
                <a:solidFill>
                  <a:prstClr val="black"/>
                </a:solidFill>
                <a:latin typeface="Times New Roman" panose="02020603050405020304" pitchFamily="18" charset="0"/>
              </a:rPr>
              <a:t> </a:t>
            </a:r>
            <a:r>
              <a:rPr lang="en-US" altLang="en-US" dirty="0" err="1">
                <a:solidFill>
                  <a:prstClr val="black"/>
                </a:solidFill>
                <a:latin typeface="Times New Roman" panose="02020603050405020304" pitchFamily="18" charset="0"/>
              </a:rPr>
              <a:t>núi</a:t>
            </a:r>
            <a:r>
              <a:rPr lang="en-US" altLang="en-US" dirty="0">
                <a:solidFill>
                  <a:prstClr val="black"/>
                </a:solidFill>
                <a:latin typeface="Times New Roman" panose="02020603050405020304" pitchFamily="18" charset="0"/>
              </a:rPr>
              <a:t>, </a:t>
            </a:r>
            <a:r>
              <a:rPr lang="en-US" altLang="en-US" dirty="0" err="1">
                <a:solidFill>
                  <a:prstClr val="black"/>
                </a:solidFill>
                <a:latin typeface="Times New Roman" panose="02020603050405020304" pitchFamily="18" charset="0"/>
              </a:rPr>
              <a:t>trung</a:t>
            </a:r>
            <a:r>
              <a:rPr lang="en-US" altLang="en-US" dirty="0">
                <a:solidFill>
                  <a:prstClr val="black"/>
                </a:solidFill>
                <a:latin typeface="Times New Roman" panose="02020603050405020304" pitchFamily="18" charset="0"/>
              </a:rPr>
              <a:t> du</a:t>
            </a:r>
            <a:endParaRPr lang="en-US" dirty="0">
              <a:solidFill>
                <a:prstClr val="black"/>
              </a:solidFill>
              <a:latin typeface="Arial" pitchFamily="34" charset="0"/>
              <a:cs typeface="Arial" pitchFamily="34" charset="0"/>
            </a:endParaRPr>
          </a:p>
        </p:txBody>
      </p:sp>
      <p:cxnSp>
        <p:nvCxnSpPr>
          <p:cNvPr id="27" name="Straight Arrow Connector 26"/>
          <p:cNvCxnSpPr/>
          <p:nvPr/>
        </p:nvCxnSpPr>
        <p:spPr>
          <a:xfrm>
            <a:off x="3200400" y="1938338"/>
            <a:ext cx="1693069" cy="61674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 name="Rectangle 1"/>
          <p:cNvSpPr/>
          <p:nvPr/>
        </p:nvSpPr>
        <p:spPr>
          <a:xfrm>
            <a:off x="78582" y="2708672"/>
            <a:ext cx="1693069" cy="1061829"/>
          </a:xfrm>
          <a:prstGeom prst="rect">
            <a:avLst/>
          </a:prstGeom>
          <a:solidFill>
            <a:srgbClr val="00B050"/>
          </a:solidFill>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2100" b="1" dirty="0" err="1">
                <a:solidFill>
                  <a:schemeClr val="bg1"/>
                </a:solidFill>
                <a:latin typeface="Times New Roman" panose="02020603050405020304" pitchFamily="18" charset="0"/>
                <a:cs typeface="Times New Roman" panose="02020603050405020304" pitchFamily="18" charset="0"/>
              </a:rPr>
              <a:t>Sự</a:t>
            </a:r>
            <a:r>
              <a:rPr lang="en-US" sz="2100" b="1" dirty="0">
                <a:solidFill>
                  <a:schemeClr val="bg1"/>
                </a:solidFill>
                <a:latin typeface="Times New Roman" panose="02020603050405020304" pitchFamily="18" charset="0"/>
                <a:cs typeface="Times New Roman" panose="02020603050405020304" pitchFamily="18" charset="0"/>
              </a:rPr>
              <a:t> </a:t>
            </a:r>
            <a:r>
              <a:rPr lang="en-US" sz="2100" b="1" dirty="0" err="1">
                <a:solidFill>
                  <a:schemeClr val="bg1"/>
                </a:solidFill>
                <a:latin typeface="Times New Roman" panose="02020603050405020304" pitchFamily="18" charset="0"/>
                <a:cs typeface="Times New Roman" panose="02020603050405020304" pitchFamily="18" charset="0"/>
              </a:rPr>
              <a:t>phát</a:t>
            </a:r>
            <a:r>
              <a:rPr lang="en-US" sz="2100" b="1" dirty="0">
                <a:solidFill>
                  <a:schemeClr val="bg1"/>
                </a:solidFill>
                <a:latin typeface="Times New Roman" panose="02020603050405020304" pitchFamily="18" charset="0"/>
                <a:cs typeface="Times New Roman" panose="02020603050405020304" pitchFamily="18" charset="0"/>
              </a:rPr>
              <a:t> </a:t>
            </a:r>
            <a:r>
              <a:rPr lang="en-US" sz="2100" b="1" dirty="0" err="1">
                <a:solidFill>
                  <a:schemeClr val="bg1"/>
                </a:solidFill>
                <a:latin typeface="Times New Roman" panose="02020603050405020304" pitchFamily="18" charset="0"/>
                <a:cs typeface="Times New Roman" panose="02020603050405020304" pitchFamily="18" charset="0"/>
              </a:rPr>
              <a:t>triển</a:t>
            </a:r>
            <a:r>
              <a:rPr lang="en-US" sz="2100" b="1" dirty="0">
                <a:solidFill>
                  <a:schemeClr val="bg1"/>
                </a:solidFill>
                <a:latin typeface="Times New Roman" panose="02020603050405020304" pitchFamily="18" charset="0"/>
                <a:cs typeface="Times New Roman" panose="02020603050405020304" pitchFamily="18" charset="0"/>
              </a:rPr>
              <a:t> </a:t>
            </a:r>
            <a:r>
              <a:rPr lang="en-US" sz="2100" b="1" dirty="0" err="1">
                <a:solidFill>
                  <a:schemeClr val="bg1"/>
                </a:solidFill>
                <a:latin typeface="Times New Roman" panose="02020603050405020304" pitchFamily="18" charset="0"/>
                <a:cs typeface="Times New Roman" panose="02020603050405020304" pitchFamily="18" charset="0"/>
              </a:rPr>
              <a:t>ngành</a:t>
            </a:r>
            <a:r>
              <a:rPr lang="en-US" sz="2100" b="1" dirty="0">
                <a:solidFill>
                  <a:schemeClr val="bg1"/>
                </a:solidFill>
                <a:latin typeface="Times New Roman" panose="02020603050405020304" pitchFamily="18" charset="0"/>
                <a:cs typeface="Times New Roman" panose="02020603050405020304" pitchFamily="18" charset="0"/>
              </a:rPr>
              <a:t> </a:t>
            </a:r>
            <a:r>
              <a:rPr lang="en-US" sz="2100" b="1" dirty="0" err="1">
                <a:solidFill>
                  <a:schemeClr val="bg1"/>
                </a:solidFill>
                <a:latin typeface="Times New Roman" panose="02020603050405020304" pitchFamily="18" charset="0"/>
                <a:cs typeface="Times New Roman" panose="02020603050405020304" pitchFamily="18" charset="0"/>
              </a:rPr>
              <a:t>lâm</a:t>
            </a:r>
            <a:r>
              <a:rPr lang="en-US" sz="2100" b="1" dirty="0">
                <a:solidFill>
                  <a:schemeClr val="bg1"/>
                </a:solidFill>
                <a:latin typeface="Times New Roman" panose="02020603050405020304" pitchFamily="18" charset="0"/>
                <a:cs typeface="Times New Roman" panose="02020603050405020304" pitchFamily="18" charset="0"/>
              </a:rPr>
              <a:t> </a:t>
            </a:r>
            <a:r>
              <a:rPr lang="en-US" sz="2100" b="1" dirty="0" err="1">
                <a:solidFill>
                  <a:schemeClr val="bg1"/>
                </a:solidFill>
                <a:latin typeface="Times New Roman" panose="02020603050405020304" pitchFamily="18" charset="0"/>
                <a:cs typeface="Times New Roman" panose="02020603050405020304" pitchFamily="18" charset="0"/>
              </a:rPr>
              <a:t>nghiệp</a:t>
            </a:r>
            <a:r>
              <a:rPr lang="en-US" sz="2100" b="1" dirty="0">
                <a:solidFill>
                  <a:schemeClr val="bg1"/>
                </a:solidFill>
                <a:latin typeface="Times New Roman" panose="02020603050405020304" pitchFamily="18" charset="0"/>
                <a:cs typeface="Times New Roman" panose="02020603050405020304" pitchFamily="18" charset="0"/>
              </a:rPr>
              <a:t> </a:t>
            </a:r>
            <a:endParaRPr lang="en-US" sz="2100" dirty="0">
              <a:solidFill>
                <a:schemeClr val="bg1"/>
              </a:solidFill>
            </a:endParaRPr>
          </a:p>
        </p:txBody>
      </p:sp>
    </p:spTree>
    <p:extLst>
      <p:ext uri="{BB962C8B-B14F-4D97-AF65-F5344CB8AC3E}">
        <p14:creationId xmlns:p14="http://schemas.microsoft.com/office/powerpoint/2010/main" val="18410663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heckerboard(across)">
                                      <p:cBhvr>
                                        <p:cTn id="7" dur="500"/>
                                        <p:tgtEl>
                                          <p:spTgt spid="22"/>
                                        </p:tgtEl>
                                      </p:cBhvr>
                                    </p:animEffect>
                                  </p:childTnLst>
                                </p:cTn>
                              </p:par>
                              <p:par>
                                <p:cTn id="8" presetID="5" presetClass="entr" presetSubtype="1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checkerboard(across)">
                                      <p:cBhvr>
                                        <p:cTn id="10" dur="500"/>
                                        <p:tgtEl>
                                          <p:spTgt spid="25"/>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checkerboard(across)">
                                      <p:cBhvr>
                                        <p:cTn id="13" dur="500"/>
                                        <p:tgtEl>
                                          <p:spTgt spid="2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ox(in)">
                                      <p:cBhvr>
                                        <p:cTn id="18" dur="500"/>
                                        <p:tgtEl>
                                          <p:spTgt spid="2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linds(horizontal)">
                                      <p:cBhvr>
                                        <p:cTn id="26" dur="500"/>
                                        <p:tgtEl>
                                          <p:spTgt spid="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ox(in)">
                                      <p:cBhvr>
                                        <p:cTn id="31" dur="500"/>
                                        <p:tgtEl>
                                          <p:spTgt spid="11"/>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ox(in)">
                                      <p:cBhvr>
                                        <p:cTn id="34" dur="500"/>
                                        <p:tgtEl>
                                          <p:spTgt spid="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ox(in)">
                                      <p:cBhvr>
                                        <p:cTn id="39" dur="500"/>
                                        <p:tgtEl>
                                          <p:spTgt spid="13"/>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ox(in)">
                                      <p:cBhvr>
                                        <p:cTn id="42" dur="500"/>
                                        <p:tgtEl>
                                          <p:spTgt spid="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ox(in)">
                                      <p:cBhvr>
                                        <p:cTn id="47" dur="500"/>
                                        <p:tgtEl>
                                          <p:spTgt spid="15"/>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box(in)">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24"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14338" name="Picture 2" descr="9"/>
          <p:cNvPicPr>
            <a:picLocks noChangeArrowheads="1"/>
          </p:cNvPicPr>
          <p:nvPr/>
        </p:nvPicPr>
        <p:blipFill>
          <a:blip r:embed="rId2">
            <a:lum bright="6000" contrast="6000"/>
            <a:extLst>
              <a:ext uri="{28A0092B-C50C-407E-A947-70E740481C1C}">
                <a14:useLocalDpi xmlns:a14="http://schemas.microsoft.com/office/drawing/2010/main" val="0"/>
              </a:ext>
            </a:extLst>
          </a:blip>
          <a:srcRect r="17273" b="2531"/>
          <a:stretch>
            <a:fillRect/>
          </a:stretch>
        </p:blipFill>
        <p:spPr bwMode="auto">
          <a:xfrm>
            <a:off x="285750" y="971550"/>
            <a:ext cx="840105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Text Box 3"/>
          <p:cNvSpPr txBox="1">
            <a:spLocks noChangeArrowheads="1"/>
          </p:cNvSpPr>
          <p:nvPr/>
        </p:nvSpPr>
        <p:spPr bwMode="auto">
          <a:xfrm>
            <a:off x="2000250" y="4914900"/>
            <a:ext cx="5143500" cy="738664"/>
          </a:xfrm>
          <a:prstGeom prst="rect">
            <a:avLst/>
          </a:prstGeom>
          <a:solidFill>
            <a:srgbClr val="D3FBA3"/>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100">
                <a:solidFill>
                  <a:srgbClr val="FF0000"/>
                </a:solidFill>
                <a:latin typeface="Times New Roman" panose="02020603050405020304" pitchFamily="18" charset="0"/>
              </a:rPr>
              <a:t>Hình ảnh này thể hiện mô hình nào trong phát triển nông nghiệp?Vai trò?</a:t>
            </a:r>
          </a:p>
        </p:txBody>
      </p:sp>
      <p:sp>
        <p:nvSpPr>
          <p:cNvPr id="90116" name="Text Box 4"/>
          <p:cNvSpPr txBox="1">
            <a:spLocks noChangeArrowheads="1"/>
          </p:cNvSpPr>
          <p:nvPr/>
        </p:nvSpPr>
        <p:spPr bwMode="auto">
          <a:xfrm>
            <a:off x="1828800" y="4743450"/>
            <a:ext cx="5372100" cy="1061829"/>
          </a:xfrm>
          <a:prstGeom prst="rect">
            <a:avLst/>
          </a:prstGeom>
          <a:solidFill>
            <a:srgbClr val="D3FBA3"/>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Char char="-"/>
            </a:pPr>
            <a:r>
              <a:rPr lang="en-US" altLang="en-US" sz="2100">
                <a:solidFill>
                  <a:srgbClr val="0000FF"/>
                </a:solidFill>
                <a:latin typeface="Times New Roman" panose="02020603050405020304" pitchFamily="18" charset="0"/>
              </a:rPr>
              <a:t> Mô hình nông lâm kết hợp ( VACR) đang được phát triển góp phần bảo vệ rừng và nâng cao đời sống nhân dân.</a:t>
            </a:r>
          </a:p>
        </p:txBody>
      </p:sp>
    </p:spTree>
    <p:extLst>
      <p:ext uri="{BB962C8B-B14F-4D97-AF65-F5344CB8AC3E}">
        <p14:creationId xmlns:p14="http://schemas.microsoft.com/office/powerpoint/2010/main" val="28286143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0115"/>
                                        </p:tgtEl>
                                        <p:attrNameLst>
                                          <p:attrName>style.visibility</p:attrName>
                                        </p:attrNameLst>
                                      </p:cBhvr>
                                      <p:to>
                                        <p:strVal val="visible"/>
                                      </p:to>
                                    </p:set>
                                    <p:animEffect transition="in" filter="blinds(horizontal)">
                                      <p:cBhvr>
                                        <p:cTn id="7" dur="500"/>
                                        <p:tgtEl>
                                          <p:spTgt spid="901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90115"/>
                                        </p:tgtEl>
                                      </p:cBhvr>
                                    </p:animEffect>
                                    <p:set>
                                      <p:cBhvr>
                                        <p:cTn id="12" dur="1" fill="hold">
                                          <p:stCondLst>
                                            <p:cond delay="499"/>
                                          </p:stCondLst>
                                        </p:cTn>
                                        <p:tgtEl>
                                          <p:spTgt spid="90115"/>
                                        </p:tgtEl>
                                        <p:attrNameLst>
                                          <p:attrName>style.visibility</p:attrName>
                                        </p:attrNameLst>
                                      </p:cBhvr>
                                      <p:to>
                                        <p:strVal val="hidden"/>
                                      </p:to>
                                    </p:set>
                                  </p:childTnLst>
                                </p:cTn>
                              </p:par>
                              <p:par>
                                <p:cTn id="13" presetID="2" presetClass="entr" presetSubtype="4" fill="hold" grpId="0" nodeType="withEffect">
                                  <p:stCondLst>
                                    <p:cond delay="0"/>
                                  </p:stCondLst>
                                  <p:childTnLst>
                                    <p:set>
                                      <p:cBhvr>
                                        <p:cTn id="14" dur="1" fill="hold">
                                          <p:stCondLst>
                                            <p:cond delay="0"/>
                                          </p:stCondLst>
                                        </p:cTn>
                                        <p:tgtEl>
                                          <p:spTgt spid="90116"/>
                                        </p:tgtEl>
                                        <p:attrNameLst>
                                          <p:attrName>style.visibility</p:attrName>
                                        </p:attrNameLst>
                                      </p:cBhvr>
                                      <p:to>
                                        <p:strVal val="visible"/>
                                      </p:to>
                                    </p:set>
                                    <p:anim calcmode="lin" valueType="num">
                                      <p:cBhvr additive="base">
                                        <p:cTn id="15" dur="500" fill="hold"/>
                                        <p:tgtEl>
                                          <p:spTgt spid="90116"/>
                                        </p:tgtEl>
                                        <p:attrNameLst>
                                          <p:attrName>ppt_x</p:attrName>
                                        </p:attrNameLst>
                                      </p:cBhvr>
                                      <p:tavLst>
                                        <p:tav tm="0">
                                          <p:val>
                                            <p:strVal val="#ppt_x"/>
                                          </p:val>
                                        </p:tav>
                                        <p:tav tm="100000">
                                          <p:val>
                                            <p:strVal val="#ppt_x"/>
                                          </p:val>
                                        </p:tav>
                                      </p:tavLst>
                                    </p:anim>
                                    <p:anim calcmode="lin" valueType="num">
                                      <p:cBhvr additive="base">
                                        <p:cTn id="16" dur="500" fill="hold"/>
                                        <p:tgtEl>
                                          <p:spTgt spid="901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animBg="1"/>
      <p:bldP spid="90115" grpId="1" animBg="1"/>
      <p:bldP spid="901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16386" name="Picture 2" descr="Hướng dẫn sử dụng Atlat địa lí Việt Nam trang “Lâm Nghiệp và Thủy Sản” (tr.  20) – ÔN THI ĐỊA LÝ – OTDL Chann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2866" y="821532"/>
            <a:ext cx="4343400" cy="5179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316266" y="1657350"/>
            <a:ext cx="2400300" cy="3847207"/>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just">
              <a:spcBef>
                <a:spcPts val="150"/>
              </a:spcBef>
              <a:spcAft>
                <a:spcPts val="150"/>
              </a:spcAft>
              <a:defRPr/>
            </a:pPr>
            <a:r>
              <a:rPr lang="en-US"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Dựa</a:t>
            </a:r>
            <a:r>
              <a:rPr lang="en-US"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vào</a:t>
            </a:r>
            <a:r>
              <a:rPr lang="en-US"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lược</a:t>
            </a:r>
            <a:r>
              <a:rPr lang="en-US"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đồ</a:t>
            </a:r>
            <a:r>
              <a:rPr lang="en-US"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lâm</a:t>
            </a:r>
            <a:r>
              <a:rPr lang="en-US"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nghiệp</a:t>
            </a:r>
            <a:r>
              <a:rPr lang="en-US"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năm</a:t>
            </a:r>
            <a:r>
              <a:rPr lang="en-US"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2007 </a:t>
            </a:r>
            <a:r>
              <a:rPr lang="en-US"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em</a:t>
            </a:r>
            <a:r>
              <a:rPr lang="en-US"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hãy</a:t>
            </a:r>
            <a:r>
              <a:rPr lang="en-US"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a:t>
            </a:r>
          </a:p>
          <a:p>
            <a:pPr algn="just">
              <a:spcBef>
                <a:spcPts val="150"/>
              </a:spcBef>
              <a:spcAft>
                <a:spcPts val="150"/>
              </a:spcAft>
              <a:defRPr/>
            </a:pPr>
            <a:r>
              <a:rPr lang="en-US"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 </a:t>
            </a:r>
            <a:r>
              <a:rPr lang="en-US"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Kể</a:t>
            </a:r>
            <a:r>
              <a:rPr lang="en-US"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tên</a:t>
            </a:r>
            <a:r>
              <a:rPr lang="en-US"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các</a:t>
            </a:r>
            <a:r>
              <a:rPr lang="en-US"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tỉnh</a:t>
            </a:r>
            <a:r>
              <a:rPr lang="en-US"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có</a:t>
            </a:r>
            <a:r>
              <a:rPr lang="en-US"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diện</a:t>
            </a:r>
            <a:r>
              <a:rPr lang="en-US"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tích</a:t>
            </a:r>
            <a:r>
              <a:rPr lang="en-US"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rừng</a:t>
            </a:r>
            <a:r>
              <a:rPr lang="en-US"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trên</a:t>
            </a:r>
            <a:r>
              <a:rPr lang="en-US"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60% </a:t>
            </a:r>
            <a:r>
              <a:rPr lang="en-US"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diện</a:t>
            </a:r>
            <a:r>
              <a:rPr lang="en-US"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tích</a:t>
            </a:r>
            <a:r>
              <a:rPr lang="en-US"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toàn</a:t>
            </a:r>
            <a:r>
              <a:rPr lang="en-US"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tỉnh</a:t>
            </a:r>
            <a:r>
              <a:rPr lang="en-US"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a:t>
            </a:r>
          </a:p>
          <a:p>
            <a:pPr marL="257175" indent="-257175" algn="just">
              <a:spcBef>
                <a:spcPts val="150"/>
              </a:spcBef>
              <a:spcAft>
                <a:spcPts val="150"/>
              </a:spcAft>
              <a:buFont typeface="Times New Roman" panose="02020603050405020304" pitchFamily="18" charset="0"/>
              <a:buChar char="-"/>
              <a:defRPr/>
            </a:pPr>
            <a:r>
              <a:rPr lang="en-US"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Kể</a:t>
            </a:r>
            <a:r>
              <a:rPr lang="en-US"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tên</a:t>
            </a:r>
            <a:r>
              <a:rPr lang="en-US"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các</a:t>
            </a:r>
            <a:r>
              <a:rPr lang="en-US"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tỉnh</a:t>
            </a:r>
            <a:r>
              <a:rPr lang="en-US"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có</a:t>
            </a:r>
            <a:r>
              <a:rPr lang="en-US"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diện</a:t>
            </a:r>
            <a:r>
              <a:rPr lang="en-US"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tích</a:t>
            </a:r>
            <a:r>
              <a:rPr lang="en-US"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rừng</a:t>
            </a:r>
            <a:r>
              <a:rPr lang="en-US"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dưới</a:t>
            </a:r>
            <a:r>
              <a:rPr lang="en-US"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10% </a:t>
            </a:r>
            <a:r>
              <a:rPr lang="en-US"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diện</a:t>
            </a:r>
            <a:r>
              <a:rPr lang="en-US"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tích</a:t>
            </a:r>
            <a:r>
              <a:rPr lang="en-US"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toàn</a:t>
            </a:r>
            <a:r>
              <a:rPr lang="en-US"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tỉnh</a:t>
            </a:r>
            <a:r>
              <a:rPr lang="en-US"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a:t>
            </a:r>
          </a:p>
          <a:p>
            <a:pPr marL="257175" indent="-257175" algn="just">
              <a:spcBef>
                <a:spcPts val="150"/>
              </a:spcBef>
              <a:spcAft>
                <a:spcPts val="150"/>
              </a:spcAft>
              <a:buFont typeface="Times New Roman" panose="02020603050405020304" pitchFamily="18" charset="0"/>
              <a:buChar char="-"/>
              <a:defRPr/>
            </a:pPr>
            <a:r>
              <a:rPr lang="en-US"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Nhận</a:t>
            </a:r>
            <a:r>
              <a:rPr lang="en-US"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xét</a:t>
            </a:r>
            <a:r>
              <a:rPr lang="en-US"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sự</a:t>
            </a:r>
            <a:r>
              <a:rPr lang="en-US"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phân</a:t>
            </a:r>
            <a:r>
              <a:rPr lang="en-US"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bố</a:t>
            </a:r>
            <a:r>
              <a:rPr lang="en-US"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tài</a:t>
            </a:r>
            <a:r>
              <a:rPr lang="en-US"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nguyên</a:t>
            </a:r>
            <a:r>
              <a:rPr lang="en-US"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rừng</a:t>
            </a:r>
            <a:r>
              <a:rPr lang="en-US"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của</a:t>
            </a:r>
            <a:r>
              <a:rPr lang="en-US"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nước</a:t>
            </a:r>
            <a:r>
              <a:rPr lang="en-US"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ta?</a:t>
            </a:r>
          </a:p>
        </p:txBody>
      </p:sp>
      <p:pic>
        <p:nvPicPr>
          <p:cNvPr id="4" name="Picture 2" descr="Hướng dẫn sử dụng Atlat địa lí Việt Nam trang “Lâm Nghiệp và Thủy Sản” (tr.  20) – ÔN THI ĐỊA LÝ – OTDL Channel"/>
          <p:cNvPicPr>
            <a:picLocks noChangeAspect="1" noChangeArrowheads="1"/>
          </p:cNvPicPr>
          <p:nvPr/>
        </p:nvPicPr>
        <p:blipFill>
          <a:blip r:embed="rId3">
            <a:extLst>
              <a:ext uri="{28A0092B-C50C-407E-A947-70E740481C1C}">
                <a14:useLocalDpi xmlns:a14="http://schemas.microsoft.com/office/drawing/2010/main" val="0"/>
              </a:ext>
            </a:extLst>
          </a:blip>
          <a:srcRect r="31580" b="71724"/>
          <a:stretch>
            <a:fillRect/>
          </a:stretch>
        </p:blipFill>
        <p:spPr bwMode="auto">
          <a:xfrm>
            <a:off x="1989535" y="875110"/>
            <a:ext cx="6727031" cy="2751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ướng dẫn sử dụng Atlat địa lí Việt Nam trang “Lâm Nghiệp và Thủy Sản” (tr.  20) – ÔN THI ĐỊA LÝ – OTDL Channel"/>
          <p:cNvPicPr>
            <a:picLocks noChangeAspect="1" noChangeArrowheads="1"/>
          </p:cNvPicPr>
          <p:nvPr/>
        </p:nvPicPr>
        <p:blipFill>
          <a:blip r:embed="rId3">
            <a:extLst>
              <a:ext uri="{28A0092B-C50C-407E-A947-70E740481C1C}">
                <a14:useLocalDpi xmlns:a14="http://schemas.microsoft.com/office/drawing/2010/main" val="0"/>
              </a:ext>
            </a:extLst>
          </a:blip>
          <a:srcRect l="108" t="69102" r="1422"/>
          <a:stretch>
            <a:fillRect/>
          </a:stretch>
        </p:blipFill>
        <p:spPr bwMode="auto">
          <a:xfrm>
            <a:off x="2258616" y="3611166"/>
            <a:ext cx="6457950" cy="240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71450" y="2892029"/>
            <a:ext cx="1434704" cy="1061829"/>
          </a:xfrm>
          <a:prstGeom prst="rect">
            <a:avLst/>
          </a:prstGeom>
          <a:solidFill>
            <a:srgbClr val="00B050"/>
          </a:solidFill>
        </p:spPr>
        <p:style>
          <a:lnRef idx="2">
            <a:schemeClr val="accent3"/>
          </a:lnRef>
          <a:fillRef idx="1">
            <a:schemeClr val="lt1"/>
          </a:fillRef>
          <a:effectRef idx="0">
            <a:schemeClr val="accent3"/>
          </a:effectRef>
          <a:fontRef idx="minor">
            <a:schemeClr val="dk1"/>
          </a:fontRef>
        </p:style>
        <p:txBody>
          <a:bodyPr>
            <a:spAutoFit/>
          </a:bodyPr>
          <a:lstStyle/>
          <a:p>
            <a:pPr>
              <a:defRPr/>
            </a:pPr>
            <a:r>
              <a:rPr lang="en-US" sz="2100" b="1" dirty="0" err="1">
                <a:solidFill>
                  <a:schemeClr val="bg1"/>
                </a:solidFill>
                <a:latin typeface="Times New Roman" panose="02020603050405020304" pitchFamily="18" charset="0"/>
                <a:cs typeface="Times New Roman" panose="02020603050405020304" pitchFamily="18" charset="0"/>
              </a:rPr>
              <a:t>Phân</a:t>
            </a:r>
            <a:r>
              <a:rPr lang="en-US" sz="2100" b="1" dirty="0">
                <a:solidFill>
                  <a:schemeClr val="bg1"/>
                </a:solidFill>
                <a:latin typeface="Times New Roman" panose="02020603050405020304" pitchFamily="18" charset="0"/>
                <a:cs typeface="Times New Roman" panose="02020603050405020304" pitchFamily="18" charset="0"/>
              </a:rPr>
              <a:t> </a:t>
            </a:r>
            <a:r>
              <a:rPr lang="en-US" sz="2100" b="1" dirty="0" err="1">
                <a:solidFill>
                  <a:schemeClr val="bg1"/>
                </a:solidFill>
                <a:latin typeface="Times New Roman" panose="02020603050405020304" pitchFamily="18" charset="0"/>
                <a:cs typeface="Times New Roman" panose="02020603050405020304" pitchFamily="18" charset="0"/>
              </a:rPr>
              <a:t>bố</a:t>
            </a:r>
            <a:r>
              <a:rPr lang="en-US" sz="2100" b="1" dirty="0">
                <a:solidFill>
                  <a:schemeClr val="bg1"/>
                </a:solidFill>
                <a:latin typeface="Times New Roman" panose="02020603050405020304" pitchFamily="18" charset="0"/>
                <a:cs typeface="Times New Roman" panose="02020603050405020304" pitchFamily="18" charset="0"/>
              </a:rPr>
              <a:t> </a:t>
            </a:r>
            <a:r>
              <a:rPr lang="en-US" sz="2100" b="1" dirty="0" err="1">
                <a:solidFill>
                  <a:schemeClr val="bg1"/>
                </a:solidFill>
                <a:latin typeface="Times New Roman" panose="02020603050405020304" pitchFamily="18" charset="0"/>
                <a:cs typeface="Times New Roman" panose="02020603050405020304" pitchFamily="18" charset="0"/>
              </a:rPr>
              <a:t>ngành</a:t>
            </a:r>
            <a:r>
              <a:rPr lang="en-US" sz="2100" b="1" dirty="0">
                <a:solidFill>
                  <a:schemeClr val="bg1"/>
                </a:solidFill>
                <a:latin typeface="Times New Roman" panose="02020603050405020304" pitchFamily="18" charset="0"/>
                <a:cs typeface="Times New Roman" panose="02020603050405020304" pitchFamily="18" charset="0"/>
              </a:rPr>
              <a:t> </a:t>
            </a:r>
            <a:r>
              <a:rPr lang="en-US" sz="2100" b="1" dirty="0" err="1">
                <a:solidFill>
                  <a:schemeClr val="bg1"/>
                </a:solidFill>
                <a:latin typeface="Times New Roman" panose="02020603050405020304" pitchFamily="18" charset="0"/>
                <a:cs typeface="Times New Roman" panose="02020603050405020304" pitchFamily="18" charset="0"/>
              </a:rPr>
              <a:t>lâm</a:t>
            </a:r>
            <a:r>
              <a:rPr lang="en-US" sz="2100" b="1" dirty="0">
                <a:solidFill>
                  <a:schemeClr val="bg1"/>
                </a:solidFill>
                <a:latin typeface="Times New Roman" panose="02020603050405020304" pitchFamily="18" charset="0"/>
                <a:cs typeface="Times New Roman" panose="02020603050405020304" pitchFamily="18" charset="0"/>
              </a:rPr>
              <a:t> </a:t>
            </a:r>
            <a:r>
              <a:rPr lang="en-US" sz="2100" b="1" dirty="0" err="1">
                <a:solidFill>
                  <a:schemeClr val="bg1"/>
                </a:solidFill>
                <a:latin typeface="Times New Roman" panose="02020603050405020304" pitchFamily="18" charset="0"/>
                <a:cs typeface="Times New Roman" panose="02020603050405020304" pitchFamily="18" charset="0"/>
              </a:rPr>
              <a:t>nghiệp</a:t>
            </a:r>
            <a:endParaRPr lang="en-US" sz="2100" dirty="0">
              <a:solidFill>
                <a:schemeClr val="bg1"/>
              </a:solidFill>
            </a:endParaRPr>
          </a:p>
        </p:txBody>
      </p:sp>
    </p:spTree>
    <p:extLst>
      <p:ext uri="{BB962C8B-B14F-4D97-AF65-F5344CB8AC3E}">
        <p14:creationId xmlns:p14="http://schemas.microsoft.com/office/powerpoint/2010/main" val="30740480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nodeType="clickEffect">
                                  <p:stCondLst>
                                    <p:cond delay="0"/>
                                  </p:stCondLst>
                                  <p:childTnLst>
                                    <p:set>
                                      <p:cBhvr>
                                        <p:cTn id="19"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7411" name="Rectangle 1"/>
          <p:cNvSpPr>
            <a:spLocks noChangeArrowheads="1"/>
          </p:cNvSpPr>
          <p:nvPr/>
        </p:nvSpPr>
        <p:spPr bwMode="auto">
          <a:xfrm>
            <a:off x="382191" y="1914525"/>
            <a:ext cx="6572250" cy="83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tabLst>
                <a:tab pos="20161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0161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0161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0161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0161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0161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0161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0161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01613" algn="l"/>
              </a:tabLst>
              <a:defRPr sz="2000">
                <a:solidFill>
                  <a:schemeClr val="tx1"/>
                </a:solidFill>
                <a:latin typeface="Calibri" panose="020F0502020204030204" pitchFamily="34" charset="0"/>
              </a:defRPr>
            </a:lvl9pPr>
          </a:lstStyle>
          <a:p>
            <a:pPr algn="just">
              <a:lnSpc>
                <a:spcPct val="115000"/>
              </a:lnSpc>
              <a:spcBef>
                <a:spcPct val="0"/>
              </a:spcBef>
              <a:spcAft>
                <a:spcPts val="750"/>
              </a:spcAft>
              <a:buFont typeface="Times New Roman" panose="02020603050405020304" pitchFamily="18" charset="0"/>
              <a:buChar char="-"/>
            </a:pPr>
            <a:r>
              <a:rPr lang="en-US" altLang="en-US" sz="2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Tài</a:t>
            </a:r>
            <a:r>
              <a:rPr lang="en-US" altLang="en-US"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nguyên</a:t>
            </a:r>
            <a:r>
              <a:rPr lang="en-US" altLang="en-US"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rừng</a:t>
            </a:r>
            <a:r>
              <a:rPr lang="en-US" altLang="en-US"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bị</a:t>
            </a:r>
            <a:r>
              <a:rPr lang="en-US" altLang="en-US"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cạn</a:t>
            </a:r>
            <a:r>
              <a:rPr lang="en-US" altLang="en-US" sz="2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kiệt</a:t>
            </a:r>
            <a:r>
              <a:rPr lang="en-US" altLang="en-US"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diện</a:t>
            </a:r>
            <a:r>
              <a:rPr lang="en-US" altLang="en-US"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tích</a:t>
            </a:r>
            <a:r>
              <a:rPr lang="en-US" altLang="en-US"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đất</a:t>
            </a:r>
            <a:r>
              <a:rPr lang="en-US" altLang="en-US"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lâm</a:t>
            </a:r>
            <a:r>
              <a:rPr lang="en-US" altLang="en-US"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nghiệp</a:t>
            </a:r>
            <a:r>
              <a:rPr lang="en-US" altLang="en-US"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altLang="en-US"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rừng</a:t>
            </a:r>
            <a:r>
              <a:rPr lang="en-US" altLang="en-US"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chiếm</a:t>
            </a:r>
            <a:r>
              <a:rPr lang="en-US" altLang="en-US"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tỉ</a:t>
            </a:r>
            <a:r>
              <a:rPr lang="en-US" altLang="en-US"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lệ</a:t>
            </a:r>
            <a:r>
              <a:rPr lang="en-US" altLang="en-US"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thấp</a:t>
            </a:r>
            <a:r>
              <a:rPr lang="en-US" altLang="en-US" sz="2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altLang="en-US" sz="2100" dirty="0">
              <a:solidFill>
                <a:srgbClr val="FF0000"/>
              </a:solidFill>
              <a:ea typeface="Calibri" panose="020F0502020204030204" pitchFamily="34" charset="0"/>
              <a:cs typeface="Times New Roman" panose="02020603050405020304" pitchFamily="18" charset="0"/>
            </a:endParaRPr>
          </a:p>
        </p:txBody>
      </p:sp>
      <p:sp>
        <p:nvSpPr>
          <p:cNvPr id="9" name="TextBox 8">
            <a:extLst>
              <a:ext uri="{FF2B5EF4-FFF2-40B4-BE49-F238E27FC236}"/>
            </a:extLst>
          </p:cNvPr>
          <p:cNvSpPr txBox="1"/>
          <p:nvPr/>
        </p:nvSpPr>
        <p:spPr>
          <a:xfrm>
            <a:off x="457201" y="1257301"/>
            <a:ext cx="2395207" cy="507831"/>
          </a:xfrm>
          <a:prstGeom prst="rect">
            <a:avLst/>
          </a:prstGeom>
          <a:noFill/>
        </p:spPr>
        <p:txBody>
          <a:bodyPr wrap="none">
            <a:spAutoFit/>
          </a:bodyPr>
          <a:lstStyle/>
          <a:p>
            <a:pPr>
              <a:defRPr/>
            </a:pPr>
            <a:r>
              <a:rPr lang="en-US" sz="2700" b="1" dirty="0">
                <a:ln w="12700">
                  <a:solidFill>
                    <a:srgbClr val="9BBB59">
                      <a:lumMod val="50000"/>
                    </a:srgbClr>
                  </a:solidFill>
                  <a:prstDash val="solid"/>
                </a:ln>
                <a:pattFill prst="narHorz">
                  <a:fgClr>
                    <a:srgbClr val="9BBB59"/>
                  </a:fgClr>
                  <a:bgClr>
                    <a:srgbClr val="9BBB59">
                      <a:lumMod val="40000"/>
                      <a:lumOff val="60000"/>
                    </a:srgbClr>
                  </a:bgClr>
                </a:pattFill>
                <a:effectLst>
                  <a:innerShdw blurRad="177800">
                    <a:srgbClr val="9BBB59">
                      <a:lumMod val="50000"/>
                    </a:srgbClr>
                  </a:innerShdw>
                </a:effectLst>
                <a:ea typeface="STCaiyun" panose="02010800040101010101" pitchFamily="2" charset="-122"/>
              </a:rPr>
              <a:t>I. LÂM NGHIỆP:</a:t>
            </a:r>
          </a:p>
        </p:txBody>
      </p:sp>
      <p:sp>
        <p:nvSpPr>
          <p:cNvPr id="10" name="TextBox 9">
            <a:extLst>
              <a:ext uri="{FF2B5EF4-FFF2-40B4-BE49-F238E27FC236}"/>
            </a:extLst>
          </p:cNvPr>
          <p:cNvSpPr txBox="1"/>
          <p:nvPr/>
        </p:nvSpPr>
        <p:spPr>
          <a:xfrm>
            <a:off x="571500" y="1657350"/>
            <a:ext cx="2470548" cy="415498"/>
          </a:xfrm>
          <a:prstGeom prst="rect">
            <a:avLst/>
          </a:prstGeom>
          <a:noFill/>
        </p:spPr>
        <p:txBody>
          <a:bodyPr wrap="none">
            <a:spAutoFit/>
            <a:scene3d>
              <a:camera prst="orthographicFront"/>
              <a:lightRig rig="threePt" dir="t"/>
            </a:scene3d>
          </a:bodyPr>
          <a:lstStyle/>
          <a:p>
            <a:pPr>
              <a:defRPr/>
            </a:pPr>
            <a:r>
              <a:rPr lang="en-US" sz="2100" b="1" dirty="0">
                <a:ln/>
                <a:solidFill>
                  <a:srgbClr val="9BBB59">
                    <a:lumMod val="50000"/>
                  </a:srgbClr>
                </a:solidFill>
                <a:latin typeface="Times New Roman" panose="02020603050405020304" pitchFamily="18" charset="0"/>
                <a:cs typeface="Times New Roman" panose="02020603050405020304" pitchFamily="18" charset="0"/>
              </a:rPr>
              <a:t>1. </a:t>
            </a:r>
            <a:r>
              <a:rPr lang="vi-VN" sz="2100" b="1" dirty="0">
                <a:ln/>
                <a:solidFill>
                  <a:srgbClr val="9BBB59">
                    <a:lumMod val="50000"/>
                  </a:srgbClr>
                </a:solidFill>
                <a:latin typeface="Times New Roman" panose="02020603050405020304" pitchFamily="18" charset="0"/>
                <a:cs typeface="Times New Roman" panose="02020603050405020304" pitchFamily="18" charset="0"/>
              </a:rPr>
              <a:t>Tài</a:t>
            </a:r>
            <a:r>
              <a:rPr lang="en-US" sz="2100" b="1" dirty="0">
                <a:ln/>
                <a:solidFill>
                  <a:srgbClr val="9BBB59">
                    <a:lumMod val="50000"/>
                  </a:srgbClr>
                </a:solidFill>
                <a:latin typeface="Times New Roman" panose="02020603050405020304" pitchFamily="18" charset="0"/>
                <a:cs typeface="Times New Roman" panose="02020603050405020304" pitchFamily="18" charset="0"/>
              </a:rPr>
              <a:t> </a:t>
            </a:r>
            <a:r>
              <a:rPr lang="en-US" sz="2100" b="1" dirty="0" err="1">
                <a:ln/>
                <a:solidFill>
                  <a:srgbClr val="9BBB59">
                    <a:lumMod val="50000"/>
                  </a:srgbClr>
                </a:solidFill>
                <a:latin typeface="Times New Roman" panose="02020603050405020304" pitchFamily="18" charset="0"/>
                <a:cs typeface="Times New Roman" panose="02020603050405020304" pitchFamily="18" charset="0"/>
              </a:rPr>
              <a:t>nguyên</a:t>
            </a:r>
            <a:r>
              <a:rPr lang="en-US" sz="2100" b="1" dirty="0">
                <a:ln/>
                <a:solidFill>
                  <a:srgbClr val="9BBB59">
                    <a:lumMod val="50000"/>
                  </a:srgbClr>
                </a:solidFill>
                <a:latin typeface="Times New Roman" panose="02020603050405020304" pitchFamily="18" charset="0"/>
                <a:cs typeface="Times New Roman" panose="02020603050405020304" pitchFamily="18" charset="0"/>
              </a:rPr>
              <a:t> </a:t>
            </a:r>
            <a:r>
              <a:rPr lang="en-US" sz="2100" b="1" dirty="0" err="1">
                <a:ln/>
                <a:solidFill>
                  <a:srgbClr val="9BBB59">
                    <a:lumMod val="50000"/>
                  </a:srgbClr>
                </a:solidFill>
                <a:latin typeface="Times New Roman" panose="02020603050405020304" pitchFamily="18" charset="0"/>
                <a:cs typeface="Times New Roman" panose="02020603050405020304" pitchFamily="18" charset="0"/>
              </a:rPr>
              <a:t>rừng</a:t>
            </a:r>
            <a:r>
              <a:rPr lang="en-US" sz="2100" b="1" dirty="0">
                <a:ln/>
                <a:solidFill>
                  <a:srgbClr val="9BBB59">
                    <a:lumMod val="50000"/>
                  </a:srgbClr>
                </a:solidFill>
                <a:latin typeface="Times New Roman" panose="02020603050405020304" pitchFamily="18" charset="0"/>
                <a:cs typeface="Times New Roman" panose="02020603050405020304" pitchFamily="18" charset="0"/>
              </a:rPr>
              <a:t>:</a:t>
            </a:r>
          </a:p>
        </p:txBody>
      </p:sp>
      <p:sp>
        <p:nvSpPr>
          <p:cNvPr id="11" name="TextBox 10"/>
          <p:cNvSpPr txBox="1"/>
          <p:nvPr/>
        </p:nvSpPr>
        <p:spPr>
          <a:xfrm>
            <a:off x="400050" y="161689"/>
            <a:ext cx="7886700" cy="646331"/>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b="1" dirty="0">
                <a:solidFill>
                  <a:srgbClr val="00B050"/>
                </a:solidFill>
                <a:latin typeface="Times New Roman" panose="02020603050405020304" pitchFamily="18" charset="0"/>
                <a:cs typeface="Times New Roman" panose="02020603050405020304" pitchFamily="18" charset="0"/>
              </a:rPr>
              <a:t>TIẾT 10 - BÀI 9: SỰ PHÁT TRIỂN VÀ PHÂN BỐ LÂM NGHIỆP THỦY SẢN</a:t>
            </a:r>
          </a:p>
        </p:txBody>
      </p:sp>
      <p:sp>
        <p:nvSpPr>
          <p:cNvPr id="7" name="Rectangle 6"/>
          <p:cNvSpPr/>
          <p:nvPr/>
        </p:nvSpPr>
        <p:spPr>
          <a:xfrm>
            <a:off x="392906" y="2562226"/>
            <a:ext cx="6954441" cy="2031325"/>
          </a:xfrm>
          <a:prstGeom prst="rect">
            <a:avLst/>
          </a:prstGeom>
        </p:spPr>
        <p:txBody>
          <a:bodyPr>
            <a:spAutoFit/>
          </a:bodyPr>
          <a:lstStyle/>
          <a:p>
            <a:pPr marL="257175" indent="-257175" algn="just">
              <a:buFont typeface="Times New Roman" panose="02020603050405020304" pitchFamily="18" charset="0"/>
              <a:buChar char="-"/>
              <a:defRPr/>
            </a:pPr>
            <a:r>
              <a:rPr lang="en-US" sz="2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Vai</a:t>
            </a:r>
            <a:r>
              <a:rPr lang="en-US" sz="2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trò</a:t>
            </a:r>
            <a:r>
              <a:rPr lang="en-US" sz="2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sz="2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rừng</a:t>
            </a:r>
            <a:endParaRPr lang="en-US" sz="2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135255" indent="-135255" algn="just">
              <a:defRPr/>
            </a:pPr>
            <a:r>
              <a:rPr lang="en-US" sz="21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1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Rừng</a:t>
            </a:r>
            <a:r>
              <a:rPr lang="en-US" sz="21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1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sản</a:t>
            </a:r>
            <a:r>
              <a:rPr lang="en-US" sz="21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1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xuất</a:t>
            </a:r>
            <a:r>
              <a:rPr lang="en-US" sz="21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cung</a:t>
            </a:r>
            <a:r>
              <a:rPr lang="en-US" sz="2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cấp</a:t>
            </a:r>
            <a:r>
              <a:rPr lang="en-US" sz="2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2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liệu</a:t>
            </a:r>
            <a:r>
              <a:rPr lang="en-US" sz="2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công</a:t>
            </a:r>
            <a:r>
              <a:rPr lang="en-US" sz="2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nghiệp</a:t>
            </a:r>
            <a:r>
              <a:rPr lang="en-US" sz="2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dân</a:t>
            </a:r>
            <a:r>
              <a:rPr lang="en-US" sz="2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xuất</a:t>
            </a:r>
            <a:r>
              <a:rPr lang="en-US" sz="2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khẩu</a:t>
            </a:r>
            <a:endParaRPr lang="en-US" sz="2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135255" indent="-135255" algn="just">
              <a:defRPr/>
            </a:pPr>
            <a:r>
              <a:rPr lang="en-US" sz="21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1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Rừng</a:t>
            </a:r>
            <a:r>
              <a:rPr lang="en-US" sz="21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1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phòng</a:t>
            </a:r>
            <a:r>
              <a:rPr lang="en-US" sz="21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1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hộ</a:t>
            </a:r>
            <a:r>
              <a:rPr lang="en-US" sz="21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phòng</a:t>
            </a:r>
            <a:r>
              <a:rPr lang="en-US" sz="2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chống</a:t>
            </a:r>
            <a:r>
              <a:rPr lang="en-US" sz="2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thiên</a:t>
            </a:r>
            <a:r>
              <a:rPr lang="en-US" sz="2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tai, </a:t>
            </a:r>
            <a:r>
              <a:rPr lang="en-US" sz="2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bảo</a:t>
            </a:r>
            <a:r>
              <a:rPr lang="en-US" sz="2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vệ</a:t>
            </a:r>
            <a:r>
              <a:rPr lang="en-US" sz="2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môi</a:t>
            </a:r>
            <a:r>
              <a:rPr lang="en-US" sz="2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a:p>
            <a:pPr marL="135255" indent="-135255" algn="just">
              <a:defRPr/>
            </a:pPr>
            <a:r>
              <a:rPr lang="en-US" sz="21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1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Rừng</a:t>
            </a:r>
            <a:r>
              <a:rPr lang="en-US" sz="21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1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đặc</a:t>
            </a:r>
            <a:r>
              <a:rPr lang="en-US" sz="21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1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1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Bảo</a:t>
            </a:r>
            <a:r>
              <a:rPr lang="en-US" sz="2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vệ</a:t>
            </a:r>
            <a:r>
              <a:rPr lang="en-US" sz="2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hệ</a:t>
            </a:r>
            <a:r>
              <a:rPr lang="en-US" sz="2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2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thái</a:t>
            </a:r>
            <a:r>
              <a:rPr lang="en-US" sz="2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bảo</a:t>
            </a:r>
            <a:r>
              <a:rPr lang="en-US" sz="2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vệ</a:t>
            </a:r>
            <a:r>
              <a:rPr lang="en-US" sz="2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giống</a:t>
            </a:r>
            <a:r>
              <a:rPr lang="en-US" sz="2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loài</a:t>
            </a:r>
            <a:r>
              <a:rPr lang="en-US" sz="2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quý</a:t>
            </a:r>
            <a:r>
              <a:rPr lang="en-US" sz="2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hiếm</a:t>
            </a:r>
            <a:endParaRPr lang="en-US" sz="2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416" name="Rectangle 3"/>
          <p:cNvSpPr>
            <a:spLocks noChangeArrowheads="1"/>
          </p:cNvSpPr>
          <p:nvPr/>
        </p:nvSpPr>
        <p:spPr bwMode="auto">
          <a:xfrm>
            <a:off x="440006" y="4400550"/>
            <a:ext cx="553388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100" b="1">
                <a:solidFill>
                  <a:srgbClr val="4F6228"/>
                </a:solidFill>
                <a:latin typeface="Times New Roman" panose="02020603050405020304" pitchFamily="18" charset="0"/>
                <a:cs typeface="Times New Roman" panose="02020603050405020304" pitchFamily="18" charset="0"/>
              </a:rPr>
              <a:t>2. Sự phát triển và phân bố ngành lâm nghiệp:</a:t>
            </a:r>
          </a:p>
        </p:txBody>
      </p:sp>
      <p:sp>
        <p:nvSpPr>
          <p:cNvPr id="12" name="Rectangle 1"/>
          <p:cNvSpPr>
            <a:spLocks noChangeArrowheads="1"/>
          </p:cNvSpPr>
          <p:nvPr/>
        </p:nvSpPr>
        <p:spPr bwMode="auto">
          <a:xfrm>
            <a:off x="382191" y="4702969"/>
            <a:ext cx="734853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Char char="-"/>
            </a:pPr>
            <a:r>
              <a:rPr lang="en-US" altLang="en-US" sz="2100">
                <a:latin typeface="Times New Roman" panose="02020603050405020304" pitchFamily="18" charset="0"/>
                <a:cs typeface="Times New Roman" panose="02020603050405020304" pitchFamily="18" charset="0"/>
              </a:rPr>
              <a:t>Khai thác gỗ: Khai thác và chế biến gỗ, lâm sản chủ yếu </a:t>
            </a:r>
            <a:r>
              <a:rPr lang="en-US" altLang="en-US" sz="2100">
                <a:solidFill>
                  <a:srgbClr val="FF0000"/>
                </a:solidFill>
                <a:latin typeface="Times New Roman" panose="02020603050405020304" pitchFamily="18" charset="0"/>
                <a:cs typeface="Times New Roman" panose="02020603050405020304" pitchFamily="18" charset="0"/>
              </a:rPr>
              <a:t>ở miền núi và trung du</a:t>
            </a:r>
          </a:p>
          <a:p>
            <a:pPr algn="just">
              <a:spcBef>
                <a:spcPct val="0"/>
              </a:spcBef>
              <a:buFontTx/>
              <a:buChar char="-"/>
            </a:pPr>
            <a:r>
              <a:rPr lang="vi-VN" altLang="en-US" sz="2100">
                <a:latin typeface="Times New Roman" panose="02020603050405020304" pitchFamily="18" charset="0"/>
                <a:cs typeface="Times New Roman" panose="02020603050405020304" pitchFamily="18" charset="0"/>
              </a:rPr>
              <a:t>Trồng rừng: </a:t>
            </a:r>
            <a:r>
              <a:rPr lang="vi-VN" altLang="en-US" sz="2100">
                <a:solidFill>
                  <a:srgbClr val="FF0000"/>
                </a:solidFill>
                <a:latin typeface="Times New Roman" panose="02020603050405020304" pitchFamily="18" charset="0"/>
                <a:cs typeface="Times New Roman" panose="02020603050405020304" pitchFamily="18" charset="0"/>
              </a:rPr>
              <a:t>Tăng</a:t>
            </a:r>
            <a:r>
              <a:rPr lang="vi-VN" altLang="en-US" sz="2100">
                <a:latin typeface="Times New Roman" panose="02020603050405020304" pitchFamily="18" charset="0"/>
                <a:cs typeface="Times New Roman" panose="02020603050405020304" pitchFamily="18" charset="0"/>
              </a:rPr>
              <a:t> độ che phủ rừng, phát triển mô hình </a:t>
            </a:r>
            <a:r>
              <a:rPr lang="vi-VN" altLang="en-US" sz="2100">
                <a:solidFill>
                  <a:srgbClr val="FF0000"/>
                </a:solidFill>
                <a:latin typeface="Times New Roman" panose="02020603050405020304" pitchFamily="18" charset="0"/>
                <a:cs typeface="Times New Roman" panose="02020603050405020304" pitchFamily="18" charset="0"/>
              </a:rPr>
              <a:t>nông, lâm kết hợp</a:t>
            </a:r>
            <a:r>
              <a:rPr lang="en-US" altLang="en-US" sz="2100">
                <a:solidFill>
                  <a:srgbClr val="FF0000"/>
                </a:solidFill>
                <a:latin typeface="Times New Roman" panose="02020603050405020304" pitchFamily="18" charset="0"/>
                <a:cs typeface="Times New Roman" panose="02020603050405020304" pitchFamily="18" charset="0"/>
              </a:rPr>
              <a:t>.</a:t>
            </a:r>
          </a:p>
        </p:txBody>
      </p:sp>
      <p:sp>
        <p:nvSpPr>
          <p:cNvPr id="2" name="Rectangle 1"/>
          <p:cNvSpPr/>
          <p:nvPr/>
        </p:nvSpPr>
        <p:spPr>
          <a:xfrm>
            <a:off x="7347348" y="1600201"/>
            <a:ext cx="1510903" cy="450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0" dirty="0" err="1">
                <a:solidFill>
                  <a:schemeClr val="tx1"/>
                </a:solidFill>
              </a:rPr>
              <a:t>Nội</a:t>
            </a:r>
            <a:r>
              <a:rPr lang="en-US" sz="1350" dirty="0">
                <a:solidFill>
                  <a:schemeClr val="tx1"/>
                </a:solidFill>
              </a:rPr>
              <a:t> dung </a:t>
            </a:r>
            <a:r>
              <a:rPr lang="en-US" sz="1350" dirty="0" err="1">
                <a:solidFill>
                  <a:schemeClr val="tx1"/>
                </a:solidFill>
              </a:rPr>
              <a:t>ghi</a:t>
            </a:r>
            <a:r>
              <a:rPr lang="en-US" sz="1350" dirty="0">
                <a:solidFill>
                  <a:schemeClr val="tx1"/>
                </a:solidFill>
              </a:rPr>
              <a:t> </a:t>
            </a:r>
            <a:r>
              <a:rPr lang="en-US" sz="1350" dirty="0" err="1">
                <a:solidFill>
                  <a:schemeClr val="tx1"/>
                </a:solidFill>
              </a:rPr>
              <a:t>bài</a:t>
            </a:r>
            <a:endParaRPr lang="en-US" sz="1350" dirty="0">
              <a:solidFill>
                <a:schemeClr val="tx1"/>
              </a:solidFill>
            </a:endParaRPr>
          </a:p>
        </p:txBody>
      </p:sp>
      <p:sp>
        <p:nvSpPr>
          <p:cNvPr id="13" name="TextBox 12">
            <a:extLst>
              <a:ext uri="{FF2B5EF4-FFF2-40B4-BE49-F238E27FC236}"/>
            </a:extLst>
          </p:cNvPr>
          <p:cNvSpPr txBox="1"/>
          <p:nvPr/>
        </p:nvSpPr>
        <p:spPr>
          <a:xfrm>
            <a:off x="457201" y="6009613"/>
            <a:ext cx="2108847" cy="507831"/>
          </a:xfrm>
          <a:prstGeom prst="rect">
            <a:avLst/>
          </a:prstGeom>
          <a:noFill/>
        </p:spPr>
        <p:txBody>
          <a:bodyPr wrap="none">
            <a:spAutoFit/>
          </a:bodyPr>
          <a:lstStyle/>
          <a:p>
            <a:pPr>
              <a:defRPr/>
            </a:pPr>
            <a:r>
              <a:rPr lang="en-US" sz="2700" b="1" dirty="0">
                <a:ln w="12700">
                  <a:solidFill>
                    <a:srgbClr val="9BBB59">
                      <a:lumMod val="50000"/>
                    </a:srgbClr>
                  </a:solidFill>
                  <a:prstDash val="solid"/>
                </a:ln>
                <a:pattFill prst="narHorz">
                  <a:fgClr>
                    <a:srgbClr val="9BBB59"/>
                  </a:fgClr>
                  <a:bgClr>
                    <a:srgbClr val="9BBB59">
                      <a:lumMod val="40000"/>
                      <a:lumOff val="60000"/>
                    </a:srgbClr>
                  </a:bgClr>
                </a:pattFill>
                <a:effectLst>
                  <a:innerShdw blurRad="177800">
                    <a:srgbClr val="9BBB59">
                      <a:lumMod val="50000"/>
                    </a:srgbClr>
                  </a:innerShdw>
                </a:effectLst>
                <a:ea typeface="STCaiyun" panose="02010800040101010101" pitchFamily="2" charset="-122"/>
              </a:rPr>
              <a:t>II. THỦY SẢN:</a:t>
            </a:r>
          </a:p>
        </p:txBody>
      </p:sp>
      <p:sp>
        <p:nvSpPr>
          <p:cNvPr id="14" name="TextBox 13">
            <a:extLst>
              <a:ext uri="{FF2B5EF4-FFF2-40B4-BE49-F238E27FC236}"/>
            </a:extLst>
          </p:cNvPr>
          <p:cNvSpPr txBox="1"/>
          <p:nvPr/>
        </p:nvSpPr>
        <p:spPr>
          <a:xfrm>
            <a:off x="571501" y="6409662"/>
            <a:ext cx="2717411" cy="415498"/>
          </a:xfrm>
          <a:prstGeom prst="rect">
            <a:avLst/>
          </a:prstGeom>
          <a:noFill/>
        </p:spPr>
        <p:txBody>
          <a:bodyPr wrap="none">
            <a:spAutoFit/>
            <a:scene3d>
              <a:camera prst="orthographicFront"/>
              <a:lightRig rig="threePt" dir="t"/>
            </a:scene3d>
          </a:bodyPr>
          <a:lstStyle/>
          <a:p>
            <a:pPr>
              <a:defRPr/>
            </a:pPr>
            <a:r>
              <a:rPr lang="en-US" sz="2100" b="1" dirty="0">
                <a:ln/>
                <a:solidFill>
                  <a:srgbClr val="9BBB59">
                    <a:lumMod val="50000"/>
                  </a:srgbClr>
                </a:solidFill>
                <a:latin typeface="Times New Roman" panose="02020603050405020304" pitchFamily="18" charset="0"/>
                <a:cs typeface="Times New Roman" panose="02020603050405020304" pitchFamily="18" charset="0"/>
              </a:rPr>
              <a:t>1. </a:t>
            </a:r>
            <a:r>
              <a:rPr lang="en-US" sz="2100" b="1" dirty="0" err="1">
                <a:ln/>
                <a:solidFill>
                  <a:srgbClr val="9BBB59">
                    <a:lumMod val="50000"/>
                  </a:srgbClr>
                </a:solidFill>
                <a:latin typeface="Times New Roman" panose="02020603050405020304" pitchFamily="18" charset="0"/>
                <a:cs typeface="Times New Roman" panose="02020603050405020304" pitchFamily="18" charset="0"/>
              </a:rPr>
              <a:t>Nguồn</a:t>
            </a:r>
            <a:r>
              <a:rPr lang="en-US" sz="2100" b="1" dirty="0">
                <a:ln/>
                <a:solidFill>
                  <a:srgbClr val="9BBB59">
                    <a:lumMod val="50000"/>
                  </a:srgbClr>
                </a:solidFill>
                <a:latin typeface="Times New Roman" panose="02020603050405020304" pitchFamily="18" charset="0"/>
                <a:cs typeface="Times New Roman" panose="02020603050405020304" pitchFamily="18" charset="0"/>
              </a:rPr>
              <a:t> </a:t>
            </a:r>
            <a:r>
              <a:rPr lang="en-US" sz="2100" b="1" dirty="0" err="1">
                <a:ln/>
                <a:solidFill>
                  <a:srgbClr val="9BBB59">
                    <a:lumMod val="50000"/>
                  </a:srgbClr>
                </a:solidFill>
                <a:latin typeface="Times New Roman" panose="02020603050405020304" pitchFamily="18" charset="0"/>
                <a:cs typeface="Times New Roman" panose="02020603050405020304" pitchFamily="18" charset="0"/>
              </a:rPr>
              <a:t>lợi</a:t>
            </a:r>
            <a:r>
              <a:rPr lang="en-US" sz="2100" b="1" dirty="0">
                <a:ln/>
                <a:solidFill>
                  <a:srgbClr val="9BBB59">
                    <a:lumMod val="50000"/>
                  </a:srgbClr>
                </a:solidFill>
                <a:latin typeface="Times New Roman" panose="02020603050405020304" pitchFamily="18" charset="0"/>
                <a:cs typeface="Times New Roman" panose="02020603050405020304" pitchFamily="18" charset="0"/>
              </a:rPr>
              <a:t> </a:t>
            </a:r>
            <a:r>
              <a:rPr lang="en-US" sz="2100" b="1" dirty="0" err="1">
                <a:ln/>
                <a:solidFill>
                  <a:srgbClr val="9BBB59">
                    <a:lumMod val="50000"/>
                  </a:srgbClr>
                </a:solidFill>
                <a:latin typeface="Times New Roman" panose="02020603050405020304" pitchFamily="18" charset="0"/>
                <a:cs typeface="Times New Roman" panose="02020603050405020304" pitchFamily="18" charset="0"/>
              </a:rPr>
              <a:t>thủy</a:t>
            </a:r>
            <a:r>
              <a:rPr lang="en-US" sz="2100" b="1" dirty="0">
                <a:ln/>
                <a:solidFill>
                  <a:srgbClr val="9BBB59">
                    <a:lumMod val="50000"/>
                  </a:srgbClr>
                </a:solidFill>
                <a:latin typeface="Times New Roman" panose="02020603050405020304" pitchFamily="18" charset="0"/>
                <a:cs typeface="Times New Roman" panose="02020603050405020304" pitchFamily="18" charset="0"/>
              </a:rPr>
              <a:t> </a:t>
            </a:r>
            <a:r>
              <a:rPr lang="en-US" sz="2100" b="1" dirty="0" err="1">
                <a:ln/>
                <a:solidFill>
                  <a:srgbClr val="9BBB59">
                    <a:lumMod val="50000"/>
                  </a:srgbClr>
                </a:solidFill>
                <a:latin typeface="Times New Roman" panose="02020603050405020304" pitchFamily="18" charset="0"/>
                <a:cs typeface="Times New Roman" panose="02020603050405020304" pitchFamily="18" charset="0"/>
              </a:rPr>
              <a:t>sản</a:t>
            </a:r>
            <a:r>
              <a:rPr lang="en-US" sz="2100" b="1" dirty="0">
                <a:ln/>
                <a:solidFill>
                  <a:srgbClr val="9BBB59">
                    <a:lumMod val="50000"/>
                  </a:srgb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082532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TotalTime>
  <Words>1319</Words>
  <Application>Microsoft Office PowerPoint</Application>
  <PresentationFormat>On-screen Show (4:3)</PresentationFormat>
  <Paragraphs>164</Paragraphs>
  <Slides>18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Calibri Light</vt:lpstr>
      <vt:lpstr>HP-084</vt:lpstr>
      <vt:lpstr>STCaiyun</vt:lpstr>
      <vt:lpstr>Tahoma</vt:lpstr>
      <vt:lpstr>Times New Roman</vt:lpstr>
      <vt:lpstr>Wingdings</vt:lpstr>
      <vt:lpstr>Office Theme</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 Linh</dc:creator>
  <cp:lastModifiedBy>My Linh</cp:lastModifiedBy>
  <cp:revision>4</cp:revision>
  <dcterms:created xsi:type="dcterms:W3CDTF">2021-10-01T03:42:05Z</dcterms:created>
  <dcterms:modified xsi:type="dcterms:W3CDTF">2021-10-01T03:56:17Z</dcterms:modified>
</cp:coreProperties>
</file>